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4"/>
  </p:notesMasterIdLst>
  <p:sldIdLst>
    <p:sldId id="256" r:id="rId2"/>
    <p:sldId id="257" r:id="rId3"/>
    <p:sldId id="258" r:id="rId4"/>
    <p:sldId id="259" r:id="rId5"/>
    <p:sldId id="260" r:id="rId6"/>
    <p:sldId id="261" r:id="rId7"/>
    <p:sldId id="268" r:id="rId8"/>
    <p:sldId id="263" r:id="rId9"/>
    <p:sldId id="264" r:id="rId10"/>
    <p:sldId id="609" r:id="rId11"/>
    <p:sldId id="610" r:id="rId12"/>
    <p:sldId id="267" r:id="rId13"/>
  </p:sldIdLst>
  <p:sldSz cx="9144000" cy="6858000" type="screen4x3"/>
  <p:notesSz cx="6985000" cy="92837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8" roundtripDataSignature="AMtx7mjV2M/1X+ImpX15arA3hvDJUdawe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238"/>
    <p:restoredTop sz="94268"/>
  </p:normalViewPr>
  <p:slideViewPr>
    <p:cSldViewPr snapToGrid="0">
      <p:cViewPr>
        <p:scale>
          <a:sx n="155" d="100"/>
          <a:sy n="155" d="100"/>
        </p:scale>
        <p:origin x="992" y="-134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customschemas.google.com/relationships/presentationmetadata" Target="meta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27363" cy="465138"/>
          </a:xfrm>
          <a:prstGeom prst="rect">
            <a:avLst/>
          </a:prstGeom>
          <a:noFill/>
          <a:ln>
            <a:noFill/>
          </a:ln>
        </p:spPr>
        <p:txBody>
          <a:bodyPr spcFirstLastPara="1" wrap="square" lIns="91200" tIns="45600" rIns="91200" bIns="456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956050" y="0"/>
            <a:ext cx="3027363" cy="465138"/>
          </a:xfrm>
          <a:prstGeom prst="rect">
            <a:avLst/>
          </a:prstGeom>
          <a:noFill/>
          <a:ln>
            <a:noFill/>
          </a:ln>
        </p:spPr>
        <p:txBody>
          <a:bodyPr spcFirstLastPara="1" wrap="square" lIns="91200" tIns="45600" rIns="91200" bIns="456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lvl1pPr marL="457200" marR="0" lvl="0"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16975"/>
            <a:ext cx="3027363" cy="465138"/>
          </a:xfrm>
          <a:prstGeom prst="rect">
            <a:avLst/>
          </a:prstGeom>
          <a:noFill/>
          <a:ln>
            <a:noFill/>
          </a:ln>
        </p:spPr>
        <p:txBody>
          <a:bodyPr spcFirstLastPara="1" wrap="square" lIns="91200" tIns="45600" rIns="91200" bIns="456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a:t>
            </a:fld>
            <a:endParaRPr sz="1200" b="0" i="0" u="none" strike="noStrike" cap="none">
              <a:solidFill>
                <a:schemeClr val="dk1"/>
              </a:solidFill>
              <a:latin typeface="Times New Roman"/>
              <a:ea typeface="Times New Roman"/>
              <a:cs typeface="Times New Roman"/>
              <a:sym typeface="Times New Roman"/>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6" name="Google Shape;86;p1: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87" name="Google Shape;87;p1: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0: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78" name="Google Shape;178;p10: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179" name="Google Shape;179;p10: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10</a:t>
            </a:fld>
            <a:endParaRPr sz="1200" b="0" i="0" u="none" strike="noStrike" cap="none">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3411077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1: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89" name="Google Shape;189;p11: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190" name="Google Shape;190;p11: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11</a:t>
            </a:fld>
            <a:endParaRPr sz="1200" b="0" i="0" u="none" strike="noStrike" cap="none">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20159039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2: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p12: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201" name="Google Shape;201;p12: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94" name="Google Shape;94;p2: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95" name="Google Shape;95;p2: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3: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01" name="Google Shape;101;p3: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Clr>
                <a:schemeClr val="dk1"/>
              </a:buClr>
              <a:buSzPts val="1200"/>
              <a:buFont typeface="Calibri"/>
              <a:buNone/>
            </a:pPr>
            <a:endParaRPr sz="1200" b="0">
              <a:solidFill>
                <a:schemeClr val="dk1"/>
              </a:solidFill>
            </a:endParaRPr>
          </a:p>
        </p:txBody>
      </p:sp>
      <p:sp>
        <p:nvSpPr>
          <p:cNvPr id="102" name="Google Shape;102;p3: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4: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08" name="Google Shape;108;p4: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109" name="Google Shape;109;p4: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4</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5: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17" name="Google Shape;117;p5: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dirty="0"/>
          </a:p>
        </p:txBody>
      </p:sp>
      <p:sp>
        <p:nvSpPr>
          <p:cNvPr id="118" name="Google Shape;118;p5: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5</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6: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26" name="Google Shape;126;p6: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dirty="0">
              <a:solidFill>
                <a:schemeClr val="dk1"/>
              </a:solidFill>
            </a:endParaRPr>
          </a:p>
        </p:txBody>
      </p:sp>
      <p:sp>
        <p:nvSpPr>
          <p:cNvPr id="127" name="Google Shape;127;p6: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7: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41" name="Google Shape;141;p7: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142" name="Google Shape;142;p7: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extLst>
      <p:ext uri="{BB962C8B-B14F-4D97-AF65-F5344CB8AC3E}">
        <p14:creationId xmlns:p14="http://schemas.microsoft.com/office/powerpoint/2010/main" val="5822717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8: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53" name="Google Shape;153;p8: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9: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67" name="Google Shape;167;p9: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168" name="Google Shape;168;p9: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9</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5"/>
        <p:cNvGrpSpPr/>
        <p:nvPr/>
      </p:nvGrpSpPr>
      <p:grpSpPr>
        <a:xfrm>
          <a:off x="0" y="0"/>
          <a:ext cx="0" cy="0"/>
          <a:chOff x="0" y="0"/>
          <a:chExt cx="0" cy="0"/>
        </a:xfrm>
      </p:grpSpPr>
      <p:sp>
        <p:nvSpPr>
          <p:cNvPr id="16" name="Google Shape;16;p14"/>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7" name="Google Shape;17;p14"/>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14"/>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4"/>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23"/>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74" name="Google Shape;74;p23"/>
          <p:cNvSpPr txBox="1">
            <a:spLocks noGrp="1"/>
          </p:cNvSpPr>
          <p:nvPr>
            <p:ph type="body" idx="1"/>
          </p:nvPr>
        </p:nvSpPr>
        <p:spPr>
          <a:xfrm rot="5400000">
            <a:off x="2857500" y="419100"/>
            <a:ext cx="4114800" cy="72390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5" name="Google Shape;75;p23"/>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3"/>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23"/>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24"/>
          <p:cNvSpPr txBox="1">
            <a:spLocks noGrp="1"/>
          </p:cNvSpPr>
          <p:nvPr>
            <p:ph type="title"/>
          </p:nvPr>
        </p:nvSpPr>
        <p:spPr>
          <a:xfrm rot="5400000">
            <a:off x="4876800" y="2438400"/>
            <a:ext cx="5486400" cy="18288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80" name="Google Shape;80;p24"/>
          <p:cNvSpPr txBox="1">
            <a:spLocks noGrp="1"/>
          </p:cNvSpPr>
          <p:nvPr>
            <p:ph type="body" idx="1"/>
          </p:nvPr>
        </p:nvSpPr>
        <p:spPr>
          <a:xfrm rot="5400000">
            <a:off x="1143000" y="685800"/>
            <a:ext cx="5486400" cy="53340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1" name="Google Shape;81;p24"/>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24"/>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24"/>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
        <p:cNvGrpSpPr/>
        <p:nvPr/>
      </p:nvGrpSpPr>
      <p:grpSpPr>
        <a:xfrm>
          <a:off x="0" y="0"/>
          <a:ext cx="0" cy="0"/>
          <a:chOff x="0" y="0"/>
          <a:chExt cx="0" cy="0"/>
        </a:xfrm>
      </p:grpSpPr>
      <p:sp>
        <p:nvSpPr>
          <p:cNvPr id="21" name="Google Shape;21;p15"/>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2" name="Google Shape;22;p15"/>
          <p:cNvSpPr txBox="1">
            <a:spLocks noGrp="1"/>
          </p:cNvSpPr>
          <p:nvPr>
            <p:ph type="body" idx="1"/>
          </p:nvPr>
        </p:nvSpPr>
        <p:spPr>
          <a:xfrm>
            <a:off x="1295400" y="1981200"/>
            <a:ext cx="7239000" cy="41148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3" name="Google Shape;23;p15"/>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15"/>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5"/>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6"/>
        <p:cNvGrpSpPr/>
        <p:nvPr/>
      </p:nvGrpSpPr>
      <p:grpSpPr>
        <a:xfrm>
          <a:off x="0" y="0"/>
          <a:ext cx="0" cy="0"/>
          <a:chOff x="0" y="0"/>
          <a:chExt cx="0" cy="0"/>
        </a:xfrm>
      </p:grpSpPr>
      <p:sp>
        <p:nvSpPr>
          <p:cNvPr id="27" name="Google Shape;27;p16"/>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16"/>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6"/>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0"/>
        <p:cNvGrpSpPr/>
        <p:nvPr/>
      </p:nvGrpSpPr>
      <p:grpSpPr>
        <a:xfrm>
          <a:off x="0" y="0"/>
          <a:ext cx="0" cy="0"/>
          <a:chOff x="0" y="0"/>
          <a:chExt cx="0" cy="0"/>
        </a:xfrm>
      </p:grpSpPr>
      <p:sp>
        <p:nvSpPr>
          <p:cNvPr id="31" name="Google Shape;31;p17"/>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2" name="Google Shape;32;p17"/>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640"/>
              </a:spcBef>
              <a:spcAft>
                <a:spcPts val="0"/>
              </a:spcAft>
              <a:buClr>
                <a:schemeClr val="dk1"/>
              </a:buClr>
              <a:buSzPts val="3200"/>
              <a:buFont typeface="Times New Roman"/>
              <a:buNone/>
              <a:defRPr/>
            </a:lvl1pPr>
            <a:lvl2pPr lvl="1" algn="ctr">
              <a:lnSpc>
                <a:spcPct val="100000"/>
              </a:lnSpc>
              <a:spcBef>
                <a:spcPts val="560"/>
              </a:spcBef>
              <a:spcAft>
                <a:spcPts val="0"/>
              </a:spcAft>
              <a:buClr>
                <a:schemeClr val="dk1"/>
              </a:buClr>
              <a:buSzPts val="2800"/>
              <a:buFont typeface="Times New Roman"/>
              <a:buNone/>
              <a:defRPr/>
            </a:lvl2pPr>
            <a:lvl3pPr lvl="2" algn="ctr">
              <a:lnSpc>
                <a:spcPct val="100000"/>
              </a:lnSpc>
              <a:spcBef>
                <a:spcPts val="480"/>
              </a:spcBef>
              <a:spcAft>
                <a:spcPts val="0"/>
              </a:spcAft>
              <a:buClr>
                <a:schemeClr val="dk1"/>
              </a:buClr>
              <a:buSzPts val="2400"/>
              <a:buFont typeface="Times New Roman"/>
              <a:buNone/>
              <a:defRPr/>
            </a:lvl3pPr>
            <a:lvl4pPr lvl="3" algn="ctr">
              <a:lnSpc>
                <a:spcPct val="100000"/>
              </a:lnSpc>
              <a:spcBef>
                <a:spcPts val="400"/>
              </a:spcBef>
              <a:spcAft>
                <a:spcPts val="0"/>
              </a:spcAft>
              <a:buClr>
                <a:schemeClr val="dk1"/>
              </a:buClr>
              <a:buSzPts val="2000"/>
              <a:buFont typeface="Times New Roman"/>
              <a:buNone/>
              <a:defRPr/>
            </a:lvl4pPr>
            <a:lvl5pPr lvl="4" algn="ctr">
              <a:lnSpc>
                <a:spcPct val="100000"/>
              </a:lnSpc>
              <a:spcBef>
                <a:spcPts val="400"/>
              </a:spcBef>
              <a:spcAft>
                <a:spcPts val="0"/>
              </a:spcAft>
              <a:buClr>
                <a:schemeClr val="dk1"/>
              </a:buClr>
              <a:buSzPts val="2000"/>
              <a:buFont typeface="Times New Roman"/>
              <a:buNone/>
              <a:defRPr/>
            </a:lvl5pPr>
            <a:lvl6pPr lvl="5" algn="ctr">
              <a:lnSpc>
                <a:spcPct val="100000"/>
              </a:lnSpc>
              <a:spcBef>
                <a:spcPts val="400"/>
              </a:spcBef>
              <a:spcAft>
                <a:spcPts val="0"/>
              </a:spcAft>
              <a:buClr>
                <a:schemeClr val="dk1"/>
              </a:buClr>
              <a:buSzPts val="2000"/>
              <a:buFont typeface="Times New Roman"/>
              <a:buNone/>
              <a:defRPr/>
            </a:lvl6pPr>
            <a:lvl7pPr lvl="6" algn="ctr">
              <a:lnSpc>
                <a:spcPct val="100000"/>
              </a:lnSpc>
              <a:spcBef>
                <a:spcPts val="400"/>
              </a:spcBef>
              <a:spcAft>
                <a:spcPts val="0"/>
              </a:spcAft>
              <a:buClr>
                <a:schemeClr val="dk1"/>
              </a:buClr>
              <a:buSzPts val="2000"/>
              <a:buFont typeface="Times New Roman"/>
              <a:buNone/>
              <a:defRPr/>
            </a:lvl7pPr>
            <a:lvl8pPr lvl="7" algn="ctr">
              <a:lnSpc>
                <a:spcPct val="100000"/>
              </a:lnSpc>
              <a:spcBef>
                <a:spcPts val="400"/>
              </a:spcBef>
              <a:spcAft>
                <a:spcPts val="0"/>
              </a:spcAft>
              <a:buClr>
                <a:schemeClr val="dk1"/>
              </a:buClr>
              <a:buSzPts val="2000"/>
              <a:buFont typeface="Times New Roman"/>
              <a:buNone/>
              <a:defRPr/>
            </a:lvl8pPr>
            <a:lvl9pPr lvl="8" algn="ctr">
              <a:lnSpc>
                <a:spcPct val="100000"/>
              </a:lnSpc>
              <a:spcBef>
                <a:spcPts val="400"/>
              </a:spcBef>
              <a:spcAft>
                <a:spcPts val="0"/>
              </a:spcAft>
              <a:buClr>
                <a:schemeClr val="dk1"/>
              </a:buClr>
              <a:buSzPts val="2000"/>
              <a:buFont typeface="Times New Roman"/>
              <a:buNone/>
              <a:defRPr/>
            </a:lvl9pPr>
          </a:lstStyle>
          <a:p>
            <a:endParaRPr/>
          </a:p>
        </p:txBody>
      </p:sp>
      <p:sp>
        <p:nvSpPr>
          <p:cNvPr id="33" name="Google Shape;33;p17"/>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17"/>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7"/>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6"/>
        <p:cNvGrpSpPr/>
        <p:nvPr/>
      </p:nvGrpSpPr>
      <p:grpSpPr>
        <a:xfrm>
          <a:off x="0" y="0"/>
          <a:ext cx="0" cy="0"/>
          <a:chOff x="0" y="0"/>
          <a:chExt cx="0" cy="0"/>
        </a:xfrm>
      </p:grpSpPr>
      <p:sp>
        <p:nvSpPr>
          <p:cNvPr id="37" name="Google Shape;37;p18"/>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4000" b="1" cap="none"/>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8" name="Google Shape;38;p18"/>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00"/>
              </a:spcBef>
              <a:spcAft>
                <a:spcPts val="0"/>
              </a:spcAft>
              <a:buClr>
                <a:schemeClr val="dk1"/>
              </a:buClr>
              <a:buSzPts val="2000"/>
              <a:buFont typeface="Times New Roman"/>
              <a:buNone/>
              <a:defRPr sz="2000"/>
            </a:lvl1pPr>
            <a:lvl2pPr marL="914400" lvl="1" indent="-228600" algn="l">
              <a:lnSpc>
                <a:spcPct val="100000"/>
              </a:lnSpc>
              <a:spcBef>
                <a:spcPts val="360"/>
              </a:spcBef>
              <a:spcAft>
                <a:spcPts val="0"/>
              </a:spcAft>
              <a:buClr>
                <a:schemeClr val="dk1"/>
              </a:buClr>
              <a:buSzPts val="1800"/>
              <a:buFont typeface="Times New Roman"/>
              <a:buNone/>
              <a:defRPr sz="1800"/>
            </a:lvl2pPr>
            <a:lvl3pPr marL="1371600" lvl="2" indent="-228600" algn="l">
              <a:lnSpc>
                <a:spcPct val="100000"/>
              </a:lnSpc>
              <a:spcBef>
                <a:spcPts val="320"/>
              </a:spcBef>
              <a:spcAft>
                <a:spcPts val="0"/>
              </a:spcAft>
              <a:buClr>
                <a:schemeClr val="dk1"/>
              </a:buClr>
              <a:buSzPts val="1600"/>
              <a:buFont typeface="Times New Roman"/>
              <a:buNone/>
              <a:defRPr sz="1600"/>
            </a:lvl3pPr>
            <a:lvl4pPr marL="1828800" lvl="3" indent="-228600" algn="l">
              <a:lnSpc>
                <a:spcPct val="100000"/>
              </a:lnSpc>
              <a:spcBef>
                <a:spcPts val="280"/>
              </a:spcBef>
              <a:spcAft>
                <a:spcPts val="0"/>
              </a:spcAft>
              <a:buClr>
                <a:schemeClr val="dk1"/>
              </a:buClr>
              <a:buSzPts val="1400"/>
              <a:buFont typeface="Times New Roman"/>
              <a:buNone/>
              <a:defRPr sz="1400"/>
            </a:lvl4pPr>
            <a:lvl5pPr marL="2286000" lvl="4" indent="-228600" algn="l">
              <a:lnSpc>
                <a:spcPct val="100000"/>
              </a:lnSpc>
              <a:spcBef>
                <a:spcPts val="280"/>
              </a:spcBef>
              <a:spcAft>
                <a:spcPts val="0"/>
              </a:spcAft>
              <a:buClr>
                <a:schemeClr val="dk1"/>
              </a:buClr>
              <a:buSzPts val="1400"/>
              <a:buFont typeface="Times New Roman"/>
              <a:buNone/>
              <a:defRPr sz="1400"/>
            </a:lvl5pPr>
            <a:lvl6pPr marL="2743200" lvl="5" indent="-228600" algn="l">
              <a:lnSpc>
                <a:spcPct val="100000"/>
              </a:lnSpc>
              <a:spcBef>
                <a:spcPts val="280"/>
              </a:spcBef>
              <a:spcAft>
                <a:spcPts val="0"/>
              </a:spcAft>
              <a:buClr>
                <a:schemeClr val="dk1"/>
              </a:buClr>
              <a:buSzPts val="1400"/>
              <a:buFont typeface="Times New Roman"/>
              <a:buNone/>
              <a:defRPr sz="1400"/>
            </a:lvl6pPr>
            <a:lvl7pPr marL="3200400" lvl="6" indent="-228600" algn="l">
              <a:lnSpc>
                <a:spcPct val="100000"/>
              </a:lnSpc>
              <a:spcBef>
                <a:spcPts val="280"/>
              </a:spcBef>
              <a:spcAft>
                <a:spcPts val="0"/>
              </a:spcAft>
              <a:buClr>
                <a:schemeClr val="dk1"/>
              </a:buClr>
              <a:buSzPts val="1400"/>
              <a:buFont typeface="Times New Roman"/>
              <a:buNone/>
              <a:defRPr sz="1400"/>
            </a:lvl7pPr>
            <a:lvl8pPr marL="3657600" lvl="7" indent="-228600" algn="l">
              <a:lnSpc>
                <a:spcPct val="100000"/>
              </a:lnSpc>
              <a:spcBef>
                <a:spcPts val="280"/>
              </a:spcBef>
              <a:spcAft>
                <a:spcPts val="0"/>
              </a:spcAft>
              <a:buClr>
                <a:schemeClr val="dk1"/>
              </a:buClr>
              <a:buSzPts val="1400"/>
              <a:buFont typeface="Times New Roman"/>
              <a:buNone/>
              <a:defRPr sz="1400"/>
            </a:lvl8pPr>
            <a:lvl9pPr marL="4114800" lvl="8" indent="-228600" algn="l">
              <a:lnSpc>
                <a:spcPct val="100000"/>
              </a:lnSpc>
              <a:spcBef>
                <a:spcPts val="280"/>
              </a:spcBef>
              <a:spcAft>
                <a:spcPts val="0"/>
              </a:spcAft>
              <a:buClr>
                <a:schemeClr val="dk1"/>
              </a:buClr>
              <a:buSzPts val="1400"/>
              <a:buFont typeface="Times New Roman"/>
              <a:buNone/>
              <a:defRPr sz="1400"/>
            </a:lvl9pPr>
          </a:lstStyle>
          <a:p>
            <a:endParaRPr/>
          </a:p>
        </p:txBody>
      </p:sp>
      <p:sp>
        <p:nvSpPr>
          <p:cNvPr id="39" name="Google Shape;39;p18"/>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18"/>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18"/>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2"/>
        <p:cNvGrpSpPr/>
        <p:nvPr/>
      </p:nvGrpSpPr>
      <p:grpSpPr>
        <a:xfrm>
          <a:off x="0" y="0"/>
          <a:ext cx="0" cy="0"/>
          <a:chOff x="0" y="0"/>
          <a:chExt cx="0" cy="0"/>
        </a:xfrm>
      </p:grpSpPr>
      <p:sp>
        <p:nvSpPr>
          <p:cNvPr id="43" name="Google Shape;43;p19"/>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44" name="Google Shape;44;p19"/>
          <p:cNvSpPr txBox="1">
            <a:spLocks noGrp="1"/>
          </p:cNvSpPr>
          <p:nvPr>
            <p:ph type="body" idx="1"/>
          </p:nvPr>
        </p:nvSpPr>
        <p:spPr>
          <a:xfrm>
            <a:off x="1295400" y="1981200"/>
            <a:ext cx="3543300" cy="411480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Font typeface="Times New Roman"/>
              <a:buChar char="•"/>
              <a:defRPr sz="2800"/>
            </a:lvl1pPr>
            <a:lvl2pPr marL="914400" lvl="1" indent="-381000" algn="l">
              <a:lnSpc>
                <a:spcPct val="100000"/>
              </a:lnSpc>
              <a:spcBef>
                <a:spcPts val="480"/>
              </a:spcBef>
              <a:spcAft>
                <a:spcPts val="0"/>
              </a:spcAft>
              <a:buClr>
                <a:schemeClr val="dk1"/>
              </a:buClr>
              <a:buSzPts val="2400"/>
              <a:buFont typeface="Times New Roman"/>
              <a:buChar char="–"/>
              <a:defRPr sz="2400"/>
            </a:lvl2pPr>
            <a:lvl3pPr marL="1371600" lvl="2" indent="-355600" algn="l">
              <a:lnSpc>
                <a:spcPct val="100000"/>
              </a:lnSpc>
              <a:spcBef>
                <a:spcPts val="400"/>
              </a:spcBef>
              <a:spcAft>
                <a:spcPts val="0"/>
              </a:spcAft>
              <a:buClr>
                <a:schemeClr val="dk1"/>
              </a:buClr>
              <a:buSzPts val="2000"/>
              <a:buFont typeface="Times New Roman"/>
              <a:buChar char="•"/>
              <a:defRPr sz="2000"/>
            </a:lvl3pPr>
            <a:lvl4pPr marL="1828800" lvl="3" indent="-342900" algn="l">
              <a:lnSpc>
                <a:spcPct val="100000"/>
              </a:lnSpc>
              <a:spcBef>
                <a:spcPts val="360"/>
              </a:spcBef>
              <a:spcAft>
                <a:spcPts val="0"/>
              </a:spcAft>
              <a:buClr>
                <a:schemeClr val="dk1"/>
              </a:buClr>
              <a:buSzPts val="1800"/>
              <a:buFont typeface="Times New Roman"/>
              <a:buChar char="–"/>
              <a:defRPr sz="1800"/>
            </a:lvl4pPr>
            <a:lvl5pPr marL="2286000" lvl="4" indent="-342900" algn="l">
              <a:lnSpc>
                <a:spcPct val="100000"/>
              </a:lnSpc>
              <a:spcBef>
                <a:spcPts val="360"/>
              </a:spcBef>
              <a:spcAft>
                <a:spcPts val="0"/>
              </a:spcAft>
              <a:buClr>
                <a:schemeClr val="dk1"/>
              </a:buClr>
              <a:buSzPts val="1800"/>
              <a:buFont typeface="Times New Roman"/>
              <a:buChar char="»"/>
              <a:defRPr sz="1800"/>
            </a:lvl5pPr>
            <a:lvl6pPr marL="2743200" lvl="5" indent="-342900" algn="l">
              <a:lnSpc>
                <a:spcPct val="100000"/>
              </a:lnSpc>
              <a:spcBef>
                <a:spcPts val="360"/>
              </a:spcBef>
              <a:spcAft>
                <a:spcPts val="0"/>
              </a:spcAft>
              <a:buClr>
                <a:schemeClr val="dk1"/>
              </a:buClr>
              <a:buSzPts val="1800"/>
              <a:buFont typeface="Times New Roman"/>
              <a:buChar char="»"/>
              <a:defRPr sz="1800"/>
            </a:lvl6pPr>
            <a:lvl7pPr marL="3200400" lvl="6" indent="-342900" algn="l">
              <a:lnSpc>
                <a:spcPct val="100000"/>
              </a:lnSpc>
              <a:spcBef>
                <a:spcPts val="360"/>
              </a:spcBef>
              <a:spcAft>
                <a:spcPts val="0"/>
              </a:spcAft>
              <a:buClr>
                <a:schemeClr val="dk1"/>
              </a:buClr>
              <a:buSzPts val="1800"/>
              <a:buFont typeface="Times New Roman"/>
              <a:buChar char="»"/>
              <a:defRPr sz="1800"/>
            </a:lvl7pPr>
            <a:lvl8pPr marL="3657600" lvl="7" indent="-342900" algn="l">
              <a:lnSpc>
                <a:spcPct val="100000"/>
              </a:lnSpc>
              <a:spcBef>
                <a:spcPts val="360"/>
              </a:spcBef>
              <a:spcAft>
                <a:spcPts val="0"/>
              </a:spcAft>
              <a:buClr>
                <a:schemeClr val="dk1"/>
              </a:buClr>
              <a:buSzPts val="1800"/>
              <a:buFont typeface="Times New Roman"/>
              <a:buChar char="»"/>
              <a:defRPr sz="1800"/>
            </a:lvl8pPr>
            <a:lvl9pPr marL="4114800" lvl="8" indent="-342900" algn="l">
              <a:lnSpc>
                <a:spcPct val="100000"/>
              </a:lnSpc>
              <a:spcBef>
                <a:spcPts val="360"/>
              </a:spcBef>
              <a:spcAft>
                <a:spcPts val="0"/>
              </a:spcAft>
              <a:buClr>
                <a:schemeClr val="dk1"/>
              </a:buClr>
              <a:buSzPts val="1800"/>
              <a:buFont typeface="Times New Roman"/>
              <a:buChar char="»"/>
              <a:defRPr sz="1800"/>
            </a:lvl9pPr>
          </a:lstStyle>
          <a:p>
            <a:endParaRPr/>
          </a:p>
        </p:txBody>
      </p:sp>
      <p:sp>
        <p:nvSpPr>
          <p:cNvPr id="45" name="Google Shape;45;p19"/>
          <p:cNvSpPr txBox="1">
            <a:spLocks noGrp="1"/>
          </p:cNvSpPr>
          <p:nvPr>
            <p:ph type="body" idx="2"/>
          </p:nvPr>
        </p:nvSpPr>
        <p:spPr>
          <a:xfrm>
            <a:off x="4991100" y="1981200"/>
            <a:ext cx="3543300" cy="411480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Font typeface="Times New Roman"/>
              <a:buChar char="•"/>
              <a:defRPr sz="2800"/>
            </a:lvl1pPr>
            <a:lvl2pPr marL="914400" lvl="1" indent="-381000" algn="l">
              <a:lnSpc>
                <a:spcPct val="100000"/>
              </a:lnSpc>
              <a:spcBef>
                <a:spcPts val="480"/>
              </a:spcBef>
              <a:spcAft>
                <a:spcPts val="0"/>
              </a:spcAft>
              <a:buClr>
                <a:schemeClr val="dk1"/>
              </a:buClr>
              <a:buSzPts val="2400"/>
              <a:buFont typeface="Times New Roman"/>
              <a:buChar char="–"/>
              <a:defRPr sz="2400"/>
            </a:lvl2pPr>
            <a:lvl3pPr marL="1371600" lvl="2" indent="-355600" algn="l">
              <a:lnSpc>
                <a:spcPct val="100000"/>
              </a:lnSpc>
              <a:spcBef>
                <a:spcPts val="400"/>
              </a:spcBef>
              <a:spcAft>
                <a:spcPts val="0"/>
              </a:spcAft>
              <a:buClr>
                <a:schemeClr val="dk1"/>
              </a:buClr>
              <a:buSzPts val="2000"/>
              <a:buFont typeface="Times New Roman"/>
              <a:buChar char="•"/>
              <a:defRPr sz="2000"/>
            </a:lvl3pPr>
            <a:lvl4pPr marL="1828800" lvl="3" indent="-342900" algn="l">
              <a:lnSpc>
                <a:spcPct val="100000"/>
              </a:lnSpc>
              <a:spcBef>
                <a:spcPts val="360"/>
              </a:spcBef>
              <a:spcAft>
                <a:spcPts val="0"/>
              </a:spcAft>
              <a:buClr>
                <a:schemeClr val="dk1"/>
              </a:buClr>
              <a:buSzPts val="1800"/>
              <a:buFont typeface="Times New Roman"/>
              <a:buChar char="–"/>
              <a:defRPr sz="1800"/>
            </a:lvl4pPr>
            <a:lvl5pPr marL="2286000" lvl="4" indent="-342900" algn="l">
              <a:lnSpc>
                <a:spcPct val="100000"/>
              </a:lnSpc>
              <a:spcBef>
                <a:spcPts val="360"/>
              </a:spcBef>
              <a:spcAft>
                <a:spcPts val="0"/>
              </a:spcAft>
              <a:buClr>
                <a:schemeClr val="dk1"/>
              </a:buClr>
              <a:buSzPts val="1800"/>
              <a:buFont typeface="Times New Roman"/>
              <a:buChar char="»"/>
              <a:defRPr sz="1800"/>
            </a:lvl5pPr>
            <a:lvl6pPr marL="2743200" lvl="5" indent="-342900" algn="l">
              <a:lnSpc>
                <a:spcPct val="100000"/>
              </a:lnSpc>
              <a:spcBef>
                <a:spcPts val="360"/>
              </a:spcBef>
              <a:spcAft>
                <a:spcPts val="0"/>
              </a:spcAft>
              <a:buClr>
                <a:schemeClr val="dk1"/>
              </a:buClr>
              <a:buSzPts val="1800"/>
              <a:buFont typeface="Times New Roman"/>
              <a:buChar char="»"/>
              <a:defRPr sz="1800"/>
            </a:lvl6pPr>
            <a:lvl7pPr marL="3200400" lvl="6" indent="-342900" algn="l">
              <a:lnSpc>
                <a:spcPct val="100000"/>
              </a:lnSpc>
              <a:spcBef>
                <a:spcPts val="360"/>
              </a:spcBef>
              <a:spcAft>
                <a:spcPts val="0"/>
              </a:spcAft>
              <a:buClr>
                <a:schemeClr val="dk1"/>
              </a:buClr>
              <a:buSzPts val="1800"/>
              <a:buFont typeface="Times New Roman"/>
              <a:buChar char="»"/>
              <a:defRPr sz="1800"/>
            </a:lvl7pPr>
            <a:lvl8pPr marL="3657600" lvl="7" indent="-342900" algn="l">
              <a:lnSpc>
                <a:spcPct val="100000"/>
              </a:lnSpc>
              <a:spcBef>
                <a:spcPts val="360"/>
              </a:spcBef>
              <a:spcAft>
                <a:spcPts val="0"/>
              </a:spcAft>
              <a:buClr>
                <a:schemeClr val="dk1"/>
              </a:buClr>
              <a:buSzPts val="1800"/>
              <a:buFont typeface="Times New Roman"/>
              <a:buChar char="»"/>
              <a:defRPr sz="1800"/>
            </a:lvl8pPr>
            <a:lvl9pPr marL="4114800" lvl="8" indent="-342900" algn="l">
              <a:lnSpc>
                <a:spcPct val="100000"/>
              </a:lnSpc>
              <a:spcBef>
                <a:spcPts val="360"/>
              </a:spcBef>
              <a:spcAft>
                <a:spcPts val="0"/>
              </a:spcAft>
              <a:buClr>
                <a:schemeClr val="dk1"/>
              </a:buClr>
              <a:buSzPts val="1800"/>
              <a:buFont typeface="Times New Roman"/>
              <a:buChar char="»"/>
              <a:defRPr sz="1800"/>
            </a:lvl9pPr>
          </a:lstStyle>
          <a:p>
            <a:endParaRPr/>
          </a:p>
        </p:txBody>
      </p:sp>
      <p:sp>
        <p:nvSpPr>
          <p:cNvPr id="46" name="Google Shape;46;p19"/>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9"/>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9"/>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9"/>
        <p:cNvGrpSpPr/>
        <p:nvPr/>
      </p:nvGrpSpPr>
      <p:grpSpPr>
        <a:xfrm>
          <a:off x="0" y="0"/>
          <a:ext cx="0" cy="0"/>
          <a:chOff x="0" y="0"/>
          <a:chExt cx="0" cy="0"/>
        </a:xfrm>
      </p:grpSpPr>
      <p:sp>
        <p:nvSpPr>
          <p:cNvPr id="50" name="Google Shape;50;p2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51" name="Google Shape;51;p20"/>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Font typeface="Times New Roman"/>
              <a:buNone/>
              <a:defRPr sz="2400" b="1"/>
            </a:lvl1pPr>
            <a:lvl2pPr marL="914400" lvl="1" indent="-228600" algn="l">
              <a:lnSpc>
                <a:spcPct val="100000"/>
              </a:lnSpc>
              <a:spcBef>
                <a:spcPts val="400"/>
              </a:spcBef>
              <a:spcAft>
                <a:spcPts val="0"/>
              </a:spcAft>
              <a:buClr>
                <a:schemeClr val="dk1"/>
              </a:buClr>
              <a:buSzPts val="2000"/>
              <a:buFont typeface="Times New Roman"/>
              <a:buNone/>
              <a:defRPr sz="2000" b="1"/>
            </a:lvl2pPr>
            <a:lvl3pPr marL="1371600" lvl="2" indent="-228600" algn="l">
              <a:lnSpc>
                <a:spcPct val="100000"/>
              </a:lnSpc>
              <a:spcBef>
                <a:spcPts val="360"/>
              </a:spcBef>
              <a:spcAft>
                <a:spcPts val="0"/>
              </a:spcAft>
              <a:buClr>
                <a:schemeClr val="dk1"/>
              </a:buClr>
              <a:buSzPts val="1800"/>
              <a:buFont typeface="Times New Roman"/>
              <a:buNone/>
              <a:defRPr sz="1800" b="1"/>
            </a:lvl3pPr>
            <a:lvl4pPr marL="1828800" lvl="3" indent="-228600" algn="l">
              <a:lnSpc>
                <a:spcPct val="100000"/>
              </a:lnSpc>
              <a:spcBef>
                <a:spcPts val="320"/>
              </a:spcBef>
              <a:spcAft>
                <a:spcPts val="0"/>
              </a:spcAft>
              <a:buClr>
                <a:schemeClr val="dk1"/>
              </a:buClr>
              <a:buSzPts val="1600"/>
              <a:buFont typeface="Times New Roman"/>
              <a:buNone/>
              <a:defRPr sz="1600" b="1"/>
            </a:lvl4pPr>
            <a:lvl5pPr marL="2286000" lvl="4" indent="-228600" algn="l">
              <a:lnSpc>
                <a:spcPct val="100000"/>
              </a:lnSpc>
              <a:spcBef>
                <a:spcPts val="320"/>
              </a:spcBef>
              <a:spcAft>
                <a:spcPts val="0"/>
              </a:spcAft>
              <a:buClr>
                <a:schemeClr val="dk1"/>
              </a:buClr>
              <a:buSzPts val="1600"/>
              <a:buFont typeface="Times New Roman"/>
              <a:buNone/>
              <a:defRPr sz="1600" b="1"/>
            </a:lvl5pPr>
            <a:lvl6pPr marL="2743200" lvl="5" indent="-228600" algn="l">
              <a:lnSpc>
                <a:spcPct val="100000"/>
              </a:lnSpc>
              <a:spcBef>
                <a:spcPts val="320"/>
              </a:spcBef>
              <a:spcAft>
                <a:spcPts val="0"/>
              </a:spcAft>
              <a:buClr>
                <a:schemeClr val="dk1"/>
              </a:buClr>
              <a:buSzPts val="1600"/>
              <a:buFont typeface="Times New Roman"/>
              <a:buNone/>
              <a:defRPr sz="1600" b="1"/>
            </a:lvl6pPr>
            <a:lvl7pPr marL="3200400" lvl="6" indent="-228600" algn="l">
              <a:lnSpc>
                <a:spcPct val="100000"/>
              </a:lnSpc>
              <a:spcBef>
                <a:spcPts val="320"/>
              </a:spcBef>
              <a:spcAft>
                <a:spcPts val="0"/>
              </a:spcAft>
              <a:buClr>
                <a:schemeClr val="dk1"/>
              </a:buClr>
              <a:buSzPts val="1600"/>
              <a:buFont typeface="Times New Roman"/>
              <a:buNone/>
              <a:defRPr sz="1600" b="1"/>
            </a:lvl7pPr>
            <a:lvl8pPr marL="3657600" lvl="7" indent="-228600" algn="l">
              <a:lnSpc>
                <a:spcPct val="100000"/>
              </a:lnSpc>
              <a:spcBef>
                <a:spcPts val="320"/>
              </a:spcBef>
              <a:spcAft>
                <a:spcPts val="0"/>
              </a:spcAft>
              <a:buClr>
                <a:schemeClr val="dk1"/>
              </a:buClr>
              <a:buSzPts val="1600"/>
              <a:buFont typeface="Times New Roman"/>
              <a:buNone/>
              <a:defRPr sz="1600" b="1"/>
            </a:lvl8pPr>
            <a:lvl9pPr marL="4114800" lvl="8" indent="-228600" algn="l">
              <a:lnSpc>
                <a:spcPct val="100000"/>
              </a:lnSpc>
              <a:spcBef>
                <a:spcPts val="320"/>
              </a:spcBef>
              <a:spcAft>
                <a:spcPts val="0"/>
              </a:spcAft>
              <a:buClr>
                <a:schemeClr val="dk1"/>
              </a:buClr>
              <a:buSzPts val="1600"/>
              <a:buFont typeface="Times New Roman"/>
              <a:buNone/>
              <a:defRPr sz="1600" b="1"/>
            </a:lvl9pPr>
          </a:lstStyle>
          <a:p>
            <a:endParaRPr/>
          </a:p>
        </p:txBody>
      </p:sp>
      <p:sp>
        <p:nvSpPr>
          <p:cNvPr id="52" name="Google Shape;52;p20"/>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Font typeface="Times New Roman"/>
              <a:buChar char="•"/>
              <a:defRPr sz="2400"/>
            </a:lvl1pPr>
            <a:lvl2pPr marL="914400" lvl="1" indent="-355600" algn="l">
              <a:lnSpc>
                <a:spcPct val="100000"/>
              </a:lnSpc>
              <a:spcBef>
                <a:spcPts val="400"/>
              </a:spcBef>
              <a:spcAft>
                <a:spcPts val="0"/>
              </a:spcAft>
              <a:buClr>
                <a:schemeClr val="dk1"/>
              </a:buClr>
              <a:buSzPts val="2000"/>
              <a:buFont typeface="Times New Roman"/>
              <a:buChar char="–"/>
              <a:defRPr sz="2000"/>
            </a:lvl2pPr>
            <a:lvl3pPr marL="1371600" lvl="2" indent="-342900" algn="l">
              <a:lnSpc>
                <a:spcPct val="100000"/>
              </a:lnSpc>
              <a:spcBef>
                <a:spcPts val="360"/>
              </a:spcBef>
              <a:spcAft>
                <a:spcPts val="0"/>
              </a:spcAft>
              <a:buClr>
                <a:schemeClr val="dk1"/>
              </a:buClr>
              <a:buSzPts val="1800"/>
              <a:buFont typeface="Times New Roman"/>
              <a:buChar char="•"/>
              <a:defRPr sz="1800"/>
            </a:lvl3pPr>
            <a:lvl4pPr marL="1828800" lvl="3" indent="-330200" algn="l">
              <a:lnSpc>
                <a:spcPct val="100000"/>
              </a:lnSpc>
              <a:spcBef>
                <a:spcPts val="320"/>
              </a:spcBef>
              <a:spcAft>
                <a:spcPts val="0"/>
              </a:spcAft>
              <a:buClr>
                <a:schemeClr val="dk1"/>
              </a:buClr>
              <a:buSzPts val="1600"/>
              <a:buFont typeface="Times New Roman"/>
              <a:buChar char="–"/>
              <a:defRPr sz="1600"/>
            </a:lvl4pPr>
            <a:lvl5pPr marL="2286000" lvl="4" indent="-330200" algn="l">
              <a:lnSpc>
                <a:spcPct val="100000"/>
              </a:lnSpc>
              <a:spcBef>
                <a:spcPts val="320"/>
              </a:spcBef>
              <a:spcAft>
                <a:spcPts val="0"/>
              </a:spcAft>
              <a:buClr>
                <a:schemeClr val="dk1"/>
              </a:buClr>
              <a:buSzPts val="1600"/>
              <a:buFont typeface="Times New Roman"/>
              <a:buChar char="»"/>
              <a:defRPr sz="1600"/>
            </a:lvl5pPr>
            <a:lvl6pPr marL="2743200" lvl="5" indent="-330200" algn="l">
              <a:lnSpc>
                <a:spcPct val="100000"/>
              </a:lnSpc>
              <a:spcBef>
                <a:spcPts val="320"/>
              </a:spcBef>
              <a:spcAft>
                <a:spcPts val="0"/>
              </a:spcAft>
              <a:buClr>
                <a:schemeClr val="dk1"/>
              </a:buClr>
              <a:buSzPts val="1600"/>
              <a:buFont typeface="Times New Roman"/>
              <a:buChar char="»"/>
              <a:defRPr sz="1600"/>
            </a:lvl6pPr>
            <a:lvl7pPr marL="3200400" lvl="6" indent="-330200" algn="l">
              <a:lnSpc>
                <a:spcPct val="100000"/>
              </a:lnSpc>
              <a:spcBef>
                <a:spcPts val="320"/>
              </a:spcBef>
              <a:spcAft>
                <a:spcPts val="0"/>
              </a:spcAft>
              <a:buClr>
                <a:schemeClr val="dk1"/>
              </a:buClr>
              <a:buSzPts val="1600"/>
              <a:buFont typeface="Times New Roman"/>
              <a:buChar char="»"/>
              <a:defRPr sz="1600"/>
            </a:lvl7pPr>
            <a:lvl8pPr marL="3657600" lvl="7" indent="-330200" algn="l">
              <a:lnSpc>
                <a:spcPct val="100000"/>
              </a:lnSpc>
              <a:spcBef>
                <a:spcPts val="320"/>
              </a:spcBef>
              <a:spcAft>
                <a:spcPts val="0"/>
              </a:spcAft>
              <a:buClr>
                <a:schemeClr val="dk1"/>
              </a:buClr>
              <a:buSzPts val="1600"/>
              <a:buFont typeface="Times New Roman"/>
              <a:buChar char="»"/>
              <a:defRPr sz="1600"/>
            </a:lvl8pPr>
            <a:lvl9pPr marL="4114800" lvl="8" indent="-330200" algn="l">
              <a:lnSpc>
                <a:spcPct val="100000"/>
              </a:lnSpc>
              <a:spcBef>
                <a:spcPts val="320"/>
              </a:spcBef>
              <a:spcAft>
                <a:spcPts val="0"/>
              </a:spcAft>
              <a:buClr>
                <a:schemeClr val="dk1"/>
              </a:buClr>
              <a:buSzPts val="1600"/>
              <a:buFont typeface="Times New Roman"/>
              <a:buChar char="»"/>
              <a:defRPr sz="1600"/>
            </a:lvl9pPr>
          </a:lstStyle>
          <a:p>
            <a:endParaRPr/>
          </a:p>
        </p:txBody>
      </p:sp>
      <p:sp>
        <p:nvSpPr>
          <p:cNvPr id="53" name="Google Shape;53;p20"/>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Font typeface="Times New Roman"/>
              <a:buNone/>
              <a:defRPr sz="2400" b="1"/>
            </a:lvl1pPr>
            <a:lvl2pPr marL="914400" lvl="1" indent="-228600" algn="l">
              <a:lnSpc>
                <a:spcPct val="100000"/>
              </a:lnSpc>
              <a:spcBef>
                <a:spcPts val="400"/>
              </a:spcBef>
              <a:spcAft>
                <a:spcPts val="0"/>
              </a:spcAft>
              <a:buClr>
                <a:schemeClr val="dk1"/>
              </a:buClr>
              <a:buSzPts val="2000"/>
              <a:buFont typeface="Times New Roman"/>
              <a:buNone/>
              <a:defRPr sz="2000" b="1"/>
            </a:lvl2pPr>
            <a:lvl3pPr marL="1371600" lvl="2" indent="-228600" algn="l">
              <a:lnSpc>
                <a:spcPct val="100000"/>
              </a:lnSpc>
              <a:spcBef>
                <a:spcPts val="360"/>
              </a:spcBef>
              <a:spcAft>
                <a:spcPts val="0"/>
              </a:spcAft>
              <a:buClr>
                <a:schemeClr val="dk1"/>
              </a:buClr>
              <a:buSzPts val="1800"/>
              <a:buFont typeface="Times New Roman"/>
              <a:buNone/>
              <a:defRPr sz="1800" b="1"/>
            </a:lvl3pPr>
            <a:lvl4pPr marL="1828800" lvl="3" indent="-228600" algn="l">
              <a:lnSpc>
                <a:spcPct val="100000"/>
              </a:lnSpc>
              <a:spcBef>
                <a:spcPts val="320"/>
              </a:spcBef>
              <a:spcAft>
                <a:spcPts val="0"/>
              </a:spcAft>
              <a:buClr>
                <a:schemeClr val="dk1"/>
              </a:buClr>
              <a:buSzPts val="1600"/>
              <a:buFont typeface="Times New Roman"/>
              <a:buNone/>
              <a:defRPr sz="1600" b="1"/>
            </a:lvl4pPr>
            <a:lvl5pPr marL="2286000" lvl="4" indent="-228600" algn="l">
              <a:lnSpc>
                <a:spcPct val="100000"/>
              </a:lnSpc>
              <a:spcBef>
                <a:spcPts val="320"/>
              </a:spcBef>
              <a:spcAft>
                <a:spcPts val="0"/>
              </a:spcAft>
              <a:buClr>
                <a:schemeClr val="dk1"/>
              </a:buClr>
              <a:buSzPts val="1600"/>
              <a:buFont typeface="Times New Roman"/>
              <a:buNone/>
              <a:defRPr sz="1600" b="1"/>
            </a:lvl5pPr>
            <a:lvl6pPr marL="2743200" lvl="5" indent="-228600" algn="l">
              <a:lnSpc>
                <a:spcPct val="100000"/>
              </a:lnSpc>
              <a:spcBef>
                <a:spcPts val="320"/>
              </a:spcBef>
              <a:spcAft>
                <a:spcPts val="0"/>
              </a:spcAft>
              <a:buClr>
                <a:schemeClr val="dk1"/>
              </a:buClr>
              <a:buSzPts val="1600"/>
              <a:buFont typeface="Times New Roman"/>
              <a:buNone/>
              <a:defRPr sz="1600" b="1"/>
            </a:lvl6pPr>
            <a:lvl7pPr marL="3200400" lvl="6" indent="-228600" algn="l">
              <a:lnSpc>
                <a:spcPct val="100000"/>
              </a:lnSpc>
              <a:spcBef>
                <a:spcPts val="320"/>
              </a:spcBef>
              <a:spcAft>
                <a:spcPts val="0"/>
              </a:spcAft>
              <a:buClr>
                <a:schemeClr val="dk1"/>
              </a:buClr>
              <a:buSzPts val="1600"/>
              <a:buFont typeface="Times New Roman"/>
              <a:buNone/>
              <a:defRPr sz="1600" b="1"/>
            </a:lvl7pPr>
            <a:lvl8pPr marL="3657600" lvl="7" indent="-228600" algn="l">
              <a:lnSpc>
                <a:spcPct val="100000"/>
              </a:lnSpc>
              <a:spcBef>
                <a:spcPts val="320"/>
              </a:spcBef>
              <a:spcAft>
                <a:spcPts val="0"/>
              </a:spcAft>
              <a:buClr>
                <a:schemeClr val="dk1"/>
              </a:buClr>
              <a:buSzPts val="1600"/>
              <a:buFont typeface="Times New Roman"/>
              <a:buNone/>
              <a:defRPr sz="1600" b="1"/>
            </a:lvl8pPr>
            <a:lvl9pPr marL="4114800" lvl="8" indent="-228600" algn="l">
              <a:lnSpc>
                <a:spcPct val="100000"/>
              </a:lnSpc>
              <a:spcBef>
                <a:spcPts val="320"/>
              </a:spcBef>
              <a:spcAft>
                <a:spcPts val="0"/>
              </a:spcAft>
              <a:buClr>
                <a:schemeClr val="dk1"/>
              </a:buClr>
              <a:buSzPts val="1600"/>
              <a:buFont typeface="Times New Roman"/>
              <a:buNone/>
              <a:defRPr sz="1600" b="1"/>
            </a:lvl9pPr>
          </a:lstStyle>
          <a:p>
            <a:endParaRPr/>
          </a:p>
        </p:txBody>
      </p:sp>
      <p:sp>
        <p:nvSpPr>
          <p:cNvPr id="54" name="Google Shape;54;p20"/>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Font typeface="Times New Roman"/>
              <a:buChar char="•"/>
              <a:defRPr sz="2400"/>
            </a:lvl1pPr>
            <a:lvl2pPr marL="914400" lvl="1" indent="-355600" algn="l">
              <a:lnSpc>
                <a:spcPct val="100000"/>
              </a:lnSpc>
              <a:spcBef>
                <a:spcPts val="400"/>
              </a:spcBef>
              <a:spcAft>
                <a:spcPts val="0"/>
              </a:spcAft>
              <a:buClr>
                <a:schemeClr val="dk1"/>
              </a:buClr>
              <a:buSzPts val="2000"/>
              <a:buFont typeface="Times New Roman"/>
              <a:buChar char="–"/>
              <a:defRPr sz="2000"/>
            </a:lvl2pPr>
            <a:lvl3pPr marL="1371600" lvl="2" indent="-342900" algn="l">
              <a:lnSpc>
                <a:spcPct val="100000"/>
              </a:lnSpc>
              <a:spcBef>
                <a:spcPts val="360"/>
              </a:spcBef>
              <a:spcAft>
                <a:spcPts val="0"/>
              </a:spcAft>
              <a:buClr>
                <a:schemeClr val="dk1"/>
              </a:buClr>
              <a:buSzPts val="1800"/>
              <a:buFont typeface="Times New Roman"/>
              <a:buChar char="•"/>
              <a:defRPr sz="1800"/>
            </a:lvl3pPr>
            <a:lvl4pPr marL="1828800" lvl="3" indent="-330200" algn="l">
              <a:lnSpc>
                <a:spcPct val="100000"/>
              </a:lnSpc>
              <a:spcBef>
                <a:spcPts val="320"/>
              </a:spcBef>
              <a:spcAft>
                <a:spcPts val="0"/>
              </a:spcAft>
              <a:buClr>
                <a:schemeClr val="dk1"/>
              </a:buClr>
              <a:buSzPts val="1600"/>
              <a:buFont typeface="Times New Roman"/>
              <a:buChar char="–"/>
              <a:defRPr sz="1600"/>
            </a:lvl4pPr>
            <a:lvl5pPr marL="2286000" lvl="4" indent="-330200" algn="l">
              <a:lnSpc>
                <a:spcPct val="100000"/>
              </a:lnSpc>
              <a:spcBef>
                <a:spcPts val="320"/>
              </a:spcBef>
              <a:spcAft>
                <a:spcPts val="0"/>
              </a:spcAft>
              <a:buClr>
                <a:schemeClr val="dk1"/>
              </a:buClr>
              <a:buSzPts val="1600"/>
              <a:buFont typeface="Times New Roman"/>
              <a:buChar char="»"/>
              <a:defRPr sz="1600"/>
            </a:lvl5pPr>
            <a:lvl6pPr marL="2743200" lvl="5" indent="-330200" algn="l">
              <a:lnSpc>
                <a:spcPct val="100000"/>
              </a:lnSpc>
              <a:spcBef>
                <a:spcPts val="320"/>
              </a:spcBef>
              <a:spcAft>
                <a:spcPts val="0"/>
              </a:spcAft>
              <a:buClr>
                <a:schemeClr val="dk1"/>
              </a:buClr>
              <a:buSzPts val="1600"/>
              <a:buFont typeface="Times New Roman"/>
              <a:buChar char="»"/>
              <a:defRPr sz="1600"/>
            </a:lvl6pPr>
            <a:lvl7pPr marL="3200400" lvl="6" indent="-330200" algn="l">
              <a:lnSpc>
                <a:spcPct val="100000"/>
              </a:lnSpc>
              <a:spcBef>
                <a:spcPts val="320"/>
              </a:spcBef>
              <a:spcAft>
                <a:spcPts val="0"/>
              </a:spcAft>
              <a:buClr>
                <a:schemeClr val="dk1"/>
              </a:buClr>
              <a:buSzPts val="1600"/>
              <a:buFont typeface="Times New Roman"/>
              <a:buChar char="»"/>
              <a:defRPr sz="1600"/>
            </a:lvl7pPr>
            <a:lvl8pPr marL="3657600" lvl="7" indent="-330200" algn="l">
              <a:lnSpc>
                <a:spcPct val="100000"/>
              </a:lnSpc>
              <a:spcBef>
                <a:spcPts val="320"/>
              </a:spcBef>
              <a:spcAft>
                <a:spcPts val="0"/>
              </a:spcAft>
              <a:buClr>
                <a:schemeClr val="dk1"/>
              </a:buClr>
              <a:buSzPts val="1600"/>
              <a:buFont typeface="Times New Roman"/>
              <a:buChar char="»"/>
              <a:defRPr sz="1600"/>
            </a:lvl8pPr>
            <a:lvl9pPr marL="4114800" lvl="8" indent="-330200" algn="l">
              <a:lnSpc>
                <a:spcPct val="100000"/>
              </a:lnSpc>
              <a:spcBef>
                <a:spcPts val="320"/>
              </a:spcBef>
              <a:spcAft>
                <a:spcPts val="0"/>
              </a:spcAft>
              <a:buClr>
                <a:schemeClr val="dk1"/>
              </a:buClr>
              <a:buSzPts val="1600"/>
              <a:buFont typeface="Times New Roman"/>
              <a:buChar char="»"/>
              <a:defRPr sz="1600"/>
            </a:lvl9pPr>
          </a:lstStyle>
          <a:p>
            <a:endParaRPr/>
          </a:p>
        </p:txBody>
      </p:sp>
      <p:sp>
        <p:nvSpPr>
          <p:cNvPr id="55" name="Google Shape;55;p20"/>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0"/>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20"/>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21"/>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0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0" name="Google Shape;60;p21"/>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431800" algn="l">
              <a:lnSpc>
                <a:spcPct val="100000"/>
              </a:lnSpc>
              <a:spcBef>
                <a:spcPts val="640"/>
              </a:spcBef>
              <a:spcAft>
                <a:spcPts val="0"/>
              </a:spcAft>
              <a:buClr>
                <a:schemeClr val="dk1"/>
              </a:buClr>
              <a:buSzPts val="3200"/>
              <a:buFont typeface="Times New Roman"/>
              <a:buChar char="•"/>
              <a:defRPr sz="3200"/>
            </a:lvl1pPr>
            <a:lvl2pPr marL="914400" lvl="1" indent="-406400" algn="l">
              <a:lnSpc>
                <a:spcPct val="100000"/>
              </a:lnSpc>
              <a:spcBef>
                <a:spcPts val="560"/>
              </a:spcBef>
              <a:spcAft>
                <a:spcPts val="0"/>
              </a:spcAft>
              <a:buClr>
                <a:schemeClr val="dk1"/>
              </a:buClr>
              <a:buSzPts val="2800"/>
              <a:buFont typeface="Times New Roman"/>
              <a:buChar char="–"/>
              <a:defRPr sz="2800"/>
            </a:lvl2pPr>
            <a:lvl3pPr marL="1371600" lvl="2" indent="-381000" algn="l">
              <a:lnSpc>
                <a:spcPct val="100000"/>
              </a:lnSpc>
              <a:spcBef>
                <a:spcPts val="480"/>
              </a:spcBef>
              <a:spcAft>
                <a:spcPts val="0"/>
              </a:spcAft>
              <a:buClr>
                <a:schemeClr val="dk1"/>
              </a:buClr>
              <a:buSzPts val="2400"/>
              <a:buFont typeface="Times New Roman"/>
              <a:buChar char="•"/>
              <a:defRPr sz="2400"/>
            </a:lvl3pPr>
            <a:lvl4pPr marL="1828800" lvl="3" indent="-355600" algn="l">
              <a:lnSpc>
                <a:spcPct val="100000"/>
              </a:lnSpc>
              <a:spcBef>
                <a:spcPts val="400"/>
              </a:spcBef>
              <a:spcAft>
                <a:spcPts val="0"/>
              </a:spcAft>
              <a:buClr>
                <a:schemeClr val="dk1"/>
              </a:buClr>
              <a:buSzPts val="2000"/>
              <a:buFont typeface="Times New Roman"/>
              <a:buChar char="–"/>
              <a:defRPr sz="2000"/>
            </a:lvl4pPr>
            <a:lvl5pPr marL="2286000" lvl="4" indent="-355600" algn="l">
              <a:lnSpc>
                <a:spcPct val="100000"/>
              </a:lnSpc>
              <a:spcBef>
                <a:spcPts val="400"/>
              </a:spcBef>
              <a:spcAft>
                <a:spcPts val="0"/>
              </a:spcAft>
              <a:buClr>
                <a:schemeClr val="dk1"/>
              </a:buClr>
              <a:buSzPts val="2000"/>
              <a:buFont typeface="Times New Roman"/>
              <a:buChar char="»"/>
              <a:defRPr sz="2000"/>
            </a:lvl5pPr>
            <a:lvl6pPr marL="2743200" lvl="5" indent="-355600" algn="l">
              <a:lnSpc>
                <a:spcPct val="100000"/>
              </a:lnSpc>
              <a:spcBef>
                <a:spcPts val="400"/>
              </a:spcBef>
              <a:spcAft>
                <a:spcPts val="0"/>
              </a:spcAft>
              <a:buClr>
                <a:schemeClr val="dk1"/>
              </a:buClr>
              <a:buSzPts val="2000"/>
              <a:buFont typeface="Times New Roman"/>
              <a:buChar char="»"/>
              <a:defRPr sz="2000"/>
            </a:lvl6pPr>
            <a:lvl7pPr marL="3200400" lvl="6" indent="-355600" algn="l">
              <a:lnSpc>
                <a:spcPct val="100000"/>
              </a:lnSpc>
              <a:spcBef>
                <a:spcPts val="400"/>
              </a:spcBef>
              <a:spcAft>
                <a:spcPts val="0"/>
              </a:spcAft>
              <a:buClr>
                <a:schemeClr val="dk1"/>
              </a:buClr>
              <a:buSzPts val="2000"/>
              <a:buFont typeface="Times New Roman"/>
              <a:buChar char="»"/>
              <a:defRPr sz="2000"/>
            </a:lvl7pPr>
            <a:lvl8pPr marL="3657600" lvl="7" indent="-355600" algn="l">
              <a:lnSpc>
                <a:spcPct val="100000"/>
              </a:lnSpc>
              <a:spcBef>
                <a:spcPts val="400"/>
              </a:spcBef>
              <a:spcAft>
                <a:spcPts val="0"/>
              </a:spcAft>
              <a:buClr>
                <a:schemeClr val="dk1"/>
              </a:buClr>
              <a:buSzPts val="2000"/>
              <a:buFont typeface="Times New Roman"/>
              <a:buChar char="»"/>
              <a:defRPr sz="2000"/>
            </a:lvl8pPr>
            <a:lvl9pPr marL="4114800" lvl="8" indent="-355600" algn="l">
              <a:lnSpc>
                <a:spcPct val="100000"/>
              </a:lnSpc>
              <a:spcBef>
                <a:spcPts val="400"/>
              </a:spcBef>
              <a:spcAft>
                <a:spcPts val="0"/>
              </a:spcAft>
              <a:buClr>
                <a:schemeClr val="dk1"/>
              </a:buClr>
              <a:buSzPts val="2000"/>
              <a:buFont typeface="Times New Roman"/>
              <a:buChar char="»"/>
              <a:defRPr sz="2000"/>
            </a:lvl9pPr>
          </a:lstStyle>
          <a:p>
            <a:endParaRPr/>
          </a:p>
        </p:txBody>
      </p:sp>
      <p:sp>
        <p:nvSpPr>
          <p:cNvPr id="61" name="Google Shape;61;p21"/>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Font typeface="Times New Roman"/>
              <a:buNone/>
              <a:defRPr sz="1400"/>
            </a:lvl1pPr>
            <a:lvl2pPr marL="914400" lvl="1" indent="-228600" algn="l">
              <a:lnSpc>
                <a:spcPct val="100000"/>
              </a:lnSpc>
              <a:spcBef>
                <a:spcPts val="240"/>
              </a:spcBef>
              <a:spcAft>
                <a:spcPts val="0"/>
              </a:spcAft>
              <a:buClr>
                <a:schemeClr val="dk1"/>
              </a:buClr>
              <a:buSzPts val="1200"/>
              <a:buFont typeface="Times New Roman"/>
              <a:buNone/>
              <a:defRPr sz="1200"/>
            </a:lvl2pPr>
            <a:lvl3pPr marL="1371600" lvl="2" indent="-228600" algn="l">
              <a:lnSpc>
                <a:spcPct val="100000"/>
              </a:lnSpc>
              <a:spcBef>
                <a:spcPts val="200"/>
              </a:spcBef>
              <a:spcAft>
                <a:spcPts val="0"/>
              </a:spcAft>
              <a:buClr>
                <a:schemeClr val="dk1"/>
              </a:buClr>
              <a:buSzPts val="1000"/>
              <a:buFont typeface="Times New Roman"/>
              <a:buNone/>
              <a:defRPr sz="1000"/>
            </a:lvl3pPr>
            <a:lvl4pPr marL="1828800" lvl="3" indent="-228600" algn="l">
              <a:lnSpc>
                <a:spcPct val="100000"/>
              </a:lnSpc>
              <a:spcBef>
                <a:spcPts val="180"/>
              </a:spcBef>
              <a:spcAft>
                <a:spcPts val="0"/>
              </a:spcAft>
              <a:buClr>
                <a:schemeClr val="dk1"/>
              </a:buClr>
              <a:buSzPts val="900"/>
              <a:buFont typeface="Times New Roman"/>
              <a:buNone/>
              <a:defRPr sz="900"/>
            </a:lvl4pPr>
            <a:lvl5pPr marL="2286000" lvl="4" indent="-228600" algn="l">
              <a:lnSpc>
                <a:spcPct val="100000"/>
              </a:lnSpc>
              <a:spcBef>
                <a:spcPts val="180"/>
              </a:spcBef>
              <a:spcAft>
                <a:spcPts val="0"/>
              </a:spcAft>
              <a:buClr>
                <a:schemeClr val="dk1"/>
              </a:buClr>
              <a:buSzPts val="900"/>
              <a:buFont typeface="Times New Roman"/>
              <a:buNone/>
              <a:defRPr sz="900"/>
            </a:lvl5pPr>
            <a:lvl6pPr marL="2743200" lvl="5" indent="-228600" algn="l">
              <a:lnSpc>
                <a:spcPct val="100000"/>
              </a:lnSpc>
              <a:spcBef>
                <a:spcPts val="180"/>
              </a:spcBef>
              <a:spcAft>
                <a:spcPts val="0"/>
              </a:spcAft>
              <a:buClr>
                <a:schemeClr val="dk1"/>
              </a:buClr>
              <a:buSzPts val="900"/>
              <a:buFont typeface="Times New Roman"/>
              <a:buNone/>
              <a:defRPr sz="900"/>
            </a:lvl6pPr>
            <a:lvl7pPr marL="3200400" lvl="6" indent="-228600" algn="l">
              <a:lnSpc>
                <a:spcPct val="100000"/>
              </a:lnSpc>
              <a:spcBef>
                <a:spcPts val="180"/>
              </a:spcBef>
              <a:spcAft>
                <a:spcPts val="0"/>
              </a:spcAft>
              <a:buClr>
                <a:schemeClr val="dk1"/>
              </a:buClr>
              <a:buSzPts val="900"/>
              <a:buFont typeface="Times New Roman"/>
              <a:buNone/>
              <a:defRPr sz="900"/>
            </a:lvl7pPr>
            <a:lvl8pPr marL="3657600" lvl="7" indent="-228600" algn="l">
              <a:lnSpc>
                <a:spcPct val="100000"/>
              </a:lnSpc>
              <a:spcBef>
                <a:spcPts val="180"/>
              </a:spcBef>
              <a:spcAft>
                <a:spcPts val="0"/>
              </a:spcAft>
              <a:buClr>
                <a:schemeClr val="dk1"/>
              </a:buClr>
              <a:buSzPts val="900"/>
              <a:buFont typeface="Times New Roman"/>
              <a:buNone/>
              <a:defRPr sz="900"/>
            </a:lvl8pPr>
            <a:lvl9pPr marL="4114800" lvl="8" indent="-228600" algn="l">
              <a:lnSpc>
                <a:spcPct val="100000"/>
              </a:lnSpc>
              <a:spcBef>
                <a:spcPts val="180"/>
              </a:spcBef>
              <a:spcAft>
                <a:spcPts val="0"/>
              </a:spcAft>
              <a:buClr>
                <a:schemeClr val="dk1"/>
              </a:buClr>
              <a:buSzPts val="900"/>
              <a:buFont typeface="Times New Roman"/>
              <a:buNone/>
              <a:defRPr sz="900"/>
            </a:lvl9pPr>
          </a:lstStyle>
          <a:p>
            <a:endParaRPr/>
          </a:p>
        </p:txBody>
      </p:sp>
      <p:sp>
        <p:nvSpPr>
          <p:cNvPr id="62" name="Google Shape;62;p21"/>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1"/>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21"/>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22"/>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0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7" name="Google Shape;67;p22"/>
          <p:cNvSpPr>
            <a:spLocks noGrp="1"/>
          </p:cNvSpPr>
          <p:nvPr>
            <p:ph type="pic" idx="2"/>
          </p:nvPr>
        </p:nvSpPr>
        <p:spPr>
          <a:xfrm>
            <a:off x="1792288" y="612775"/>
            <a:ext cx="5486400" cy="4114800"/>
          </a:xfrm>
          <a:prstGeom prst="rect">
            <a:avLst/>
          </a:prstGeom>
          <a:noFill/>
          <a:ln>
            <a:noFill/>
          </a:ln>
        </p:spPr>
      </p:sp>
      <p:sp>
        <p:nvSpPr>
          <p:cNvPr id="68" name="Google Shape;68;p22"/>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Font typeface="Times New Roman"/>
              <a:buNone/>
              <a:defRPr sz="1400"/>
            </a:lvl1pPr>
            <a:lvl2pPr marL="914400" lvl="1" indent="-228600" algn="l">
              <a:lnSpc>
                <a:spcPct val="100000"/>
              </a:lnSpc>
              <a:spcBef>
                <a:spcPts val="240"/>
              </a:spcBef>
              <a:spcAft>
                <a:spcPts val="0"/>
              </a:spcAft>
              <a:buClr>
                <a:schemeClr val="dk1"/>
              </a:buClr>
              <a:buSzPts val="1200"/>
              <a:buFont typeface="Times New Roman"/>
              <a:buNone/>
              <a:defRPr sz="1200"/>
            </a:lvl2pPr>
            <a:lvl3pPr marL="1371600" lvl="2" indent="-228600" algn="l">
              <a:lnSpc>
                <a:spcPct val="100000"/>
              </a:lnSpc>
              <a:spcBef>
                <a:spcPts val="200"/>
              </a:spcBef>
              <a:spcAft>
                <a:spcPts val="0"/>
              </a:spcAft>
              <a:buClr>
                <a:schemeClr val="dk1"/>
              </a:buClr>
              <a:buSzPts val="1000"/>
              <a:buFont typeface="Times New Roman"/>
              <a:buNone/>
              <a:defRPr sz="1000"/>
            </a:lvl3pPr>
            <a:lvl4pPr marL="1828800" lvl="3" indent="-228600" algn="l">
              <a:lnSpc>
                <a:spcPct val="100000"/>
              </a:lnSpc>
              <a:spcBef>
                <a:spcPts val="180"/>
              </a:spcBef>
              <a:spcAft>
                <a:spcPts val="0"/>
              </a:spcAft>
              <a:buClr>
                <a:schemeClr val="dk1"/>
              </a:buClr>
              <a:buSzPts val="900"/>
              <a:buFont typeface="Times New Roman"/>
              <a:buNone/>
              <a:defRPr sz="900"/>
            </a:lvl4pPr>
            <a:lvl5pPr marL="2286000" lvl="4" indent="-228600" algn="l">
              <a:lnSpc>
                <a:spcPct val="100000"/>
              </a:lnSpc>
              <a:spcBef>
                <a:spcPts val="180"/>
              </a:spcBef>
              <a:spcAft>
                <a:spcPts val="0"/>
              </a:spcAft>
              <a:buClr>
                <a:schemeClr val="dk1"/>
              </a:buClr>
              <a:buSzPts val="900"/>
              <a:buFont typeface="Times New Roman"/>
              <a:buNone/>
              <a:defRPr sz="900"/>
            </a:lvl5pPr>
            <a:lvl6pPr marL="2743200" lvl="5" indent="-228600" algn="l">
              <a:lnSpc>
                <a:spcPct val="100000"/>
              </a:lnSpc>
              <a:spcBef>
                <a:spcPts val="180"/>
              </a:spcBef>
              <a:spcAft>
                <a:spcPts val="0"/>
              </a:spcAft>
              <a:buClr>
                <a:schemeClr val="dk1"/>
              </a:buClr>
              <a:buSzPts val="900"/>
              <a:buFont typeface="Times New Roman"/>
              <a:buNone/>
              <a:defRPr sz="900"/>
            </a:lvl6pPr>
            <a:lvl7pPr marL="3200400" lvl="6" indent="-228600" algn="l">
              <a:lnSpc>
                <a:spcPct val="100000"/>
              </a:lnSpc>
              <a:spcBef>
                <a:spcPts val="180"/>
              </a:spcBef>
              <a:spcAft>
                <a:spcPts val="0"/>
              </a:spcAft>
              <a:buClr>
                <a:schemeClr val="dk1"/>
              </a:buClr>
              <a:buSzPts val="900"/>
              <a:buFont typeface="Times New Roman"/>
              <a:buNone/>
              <a:defRPr sz="900"/>
            </a:lvl7pPr>
            <a:lvl8pPr marL="3657600" lvl="7" indent="-228600" algn="l">
              <a:lnSpc>
                <a:spcPct val="100000"/>
              </a:lnSpc>
              <a:spcBef>
                <a:spcPts val="180"/>
              </a:spcBef>
              <a:spcAft>
                <a:spcPts val="0"/>
              </a:spcAft>
              <a:buClr>
                <a:schemeClr val="dk1"/>
              </a:buClr>
              <a:buSzPts val="900"/>
              <a:buFont typeface="Times New Roman"/>
              <a:buNone/>
              <a:defRPr sz="900"/>
            </a:lvl8pPr>
            <a:lvl9pPr marL="4114800" lvl="8" indent="-228600" algn="l">
              <a:lnSpc>
                <a:spcPct val="100000"/>
              </a:lnSpc>
              <a:spcBef>
                <a:spcPts val="180"/>
              </a:spcBef>
              <a:spcAft>
                <a:spcPts val="0"/>
              </a:spcAft>
              <a:buClr>
                <a:schemeClr val="dk1"/>
              </a:buClr>
              <a:buSzPts val="900"/>
              <a:buFont typeface="Times New Roman"/>
              <a:buNone/>
              <a:defRPr sz="900"/>
            </a:lvl9pPr>
          </a:lstStyle>
          <a:p>
            <a:endParaRPr/>
          </a:p>
        </p:txBody>
      </p:sp>
      <p:sp>
        <p:nvSpPr>
          <p:cNvPr id="69" name="Google Shape;69;p22"/>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2"/>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22"/>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Shape 9"/>
        <p:cNvGrpSpPr/>
        <p:nvPr/>
      </p:nvGrpSpPr>
      <p:grpSpPr>
        <a:xfrm>
          <a:off x="0" y="0"/>
          <a:ext cx="0" cy="0"/>
          <a:chOff x="0" y="0"/>
          <a:chExt cx="0" cy="0"/>
        </a:xfrm>
      </p:grpSpPr>
      <p:sp>
        <p:nvSpPr>
          <p:cNvPr id="10" name="Google Shape;10;p13"/>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11" name="Google Shape;11;p13"/>
          <p:cNvSpPr txBox="1">
            <a:spLocks noGrp="1"/>
          </p:cNvSpPr>
          <p:nvPr>
            <p:ph type="body" idx="1"/>
          </p:nvPr>
        </p:nvSpPr>
        <p:spPr>
          <a:xfrm>
            <a:off x="1295400" y="1981200"/>
            <a:ext cx="7239000" cy="41148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Times New Roman"/>
              <a:buChar char="•"/>
              <a:defRPr sz="3200" b="0" i="0" u="none" strike="noStrike" cap="none">
                <a:solidFill>
                  <a:schemeClr val="dk1"/>
                </a:solidFill>
                <a:latin typeface="Times New Roman"/>
                <a:ea typeface="Times New Roman"/>
                <a:cs typeface="Times New Roman"/>
                <a:sym typeface="Times New Roman"/>
              </a:defRPr>
            </a:lvl1pPr>
            <a:lvl2pPr marL="914400" marR="0" lvl="1" indent="-406400" algn="l" rtl="0">
              <a:lnSpc>
                <a:spcPct val="100000"/>
              </a:lnSpc>
              <a:spcBef>
                <a:spcPts val="560"/>
              </a:spcBef>
              <a:spcAft>
                <a:spcPts val="0"/>
              </a:spcAft>
              <a:buClr>
                <a:schemeClr val="dk1"/>
              </a:buClr>
              <a:buSzPts val="2800"/>
              <a:buFont typeface="Times New Roman"/>
              <a:buChar char="–"/>
              <a:defRPr sz="2800" b="0" i="0" u="none" strike="noStrike" cap="none">
                <a:solidFill>
                  <a:schemeClr val="dk1"/>
                </a:solidFill>
                <a:latin typeface="Times New Roman"/>
                <a:ea typeface="Times New Roman"/>
                <a:cs typeface="Times New Roman"/>
                <a:sym typeface="Times New Roman"/>
              </a:defRPr>
            </a:lvl2pPr>
            <a:lvl3pPr marL="1371600" marR="0" lvl="2" indent="-381000" algn="l" rtl="0">
              <a:lnSpc>
                <a:spcPct val="100000"/>
              </a:lnSpc>
              <a:spcBef>
                <a:spcPts val="480"/>
              </a:spcBef>
              <a:spcAft>
                <a:spcPts val="0"/>
              </a:spcAft>
              <a:buClr>
                <a:schemeClr val="dk1"/>
              </a:buClr>
              <a:buSzPts val="2400"/>
              <a:buFont typeface="Times New Roman"/>
              <a:buChar char="•"/>
              <a:defRPr sz="2400" b="0" i="0" u="none" strike="noStrike" cap="none">
                <a:solidFill>
                  <a:schemeClr val="dk1"/>
                </a:solidFill>
                <a:latin typeface="Times New Roman"/>
                <a:ea typeface="Times New Roman"/>
                <a:cs typeface="Times New Roman"/>
                <a:sym typeface="Times New Roman"/>
              </a:defRPr>
            </a:lvl3pPr>
            <a:lvl4pPr marL="1828800" marR="0" lvl="3"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4pPr>
            <a:lvl5pPr marL="2286000" marR="0" lvl="4"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5pPr>
            <a:lvl6pPr marL="2743200" marR="0" lvl="5"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6pPr>
            <a:lvl7pPr marL="3200400" marR="0" lvl="6"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7pPr>
            <a:lvl8pPr marL="3657600" marR="0" lvl="7"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8pPr>
            <a:lvl9pPr marL="4114800" marR="0" lvl="8"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12" name="Google Shape;12;p13"/>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13" name="Google Shape;13;p13"/>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14" name="Google Shape;14;p13"/>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2.gif"/></Relationships>
</file>

<file path=ppt/slides/_rels/slide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4.gif"/></Relationships>
</file>

<file path=ppt/slides/_rels/slide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7.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9.gif"/><Relationship Id="rId4" Type="http://schemas.openxmlformats.org/officeDocument/2006/relationships/image" Target="../media/image8.gif"/></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gif"/><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3.gif"/><Relationship Id="rId5" Type="http://schemas.openxmlformats.org/officeDocument/2006/relationships/image" Target="../media/image12.gif"/><Relationship Id="rId4" Type="http://schemas.openxmlformats.org/officeDocument/2006/relationships/image" Target="../media/image11.gif"/></Relationships>
</file>

<file path=ppt/slides/_rels/slide9.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6.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
          <p:cNvSpPr txBox="1">
            <a:spLocks noGrp="1"/>
          </p:cNvSpPr>
          <p:nvPr>
            <p:ph type="title"/>
          </p:nvPr>
        </p:nvSpPr>
        <p:spPr>
          <a:xfrm>
            <a:off x="685800" y="228600"/>
            <a:ext cx="7696200" cy="36576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400"/>
              <a:buNone/>
            </a:pPr>
            <a:r>
              <a:rPr lang="en-US" b="1">
                <a:solidFill>
                  <a:srgbClr val="FFFF00"/>
                </a:solidFill>
                <a:latin typeface="Arial"/>
                <a:ea typeface="Arial"/>
                <a:cs typeface="Arial"/>
                <a:sym typeface="Arial"/>
              </a:rPr>
              <a:t>The African Monsoon Recent Evolution and Current Status</a:t>
            </a:r>
            <a:br>
              <a:rPr lang="en-US" b="1">
                <a:solidFill>
                  <a:srgbClr val="FFFF00"/>
                </a:solidFill>
                <a:latin typeface="Arial"/>
                <a:ea typeface="Arial"/>
                <a:cs typeface="Arial"/>
                <a:sym typeface="Arial"/>
              </a:rPr>
            </a:br>
            <a:br>
              <a:rPr lang="en-US" b="1">
                <a:solidFill>
                  <a:srgbClr val="FFFF00"/>
                </a:solidFill>
                <a:latin typeface="Arial"/>
                <a:ea typeface="Arial"/>
                <a:cs typeface="Arial"/>
                <a:sym typeface="Arial"/>
              </a:rPr>
            </a:br>
            <a:r>
              <a:rPr lang="en-US" b="1">
                <a:solidFill>
                  <a:srgbClr val="FFFF00"/>
                </a:solidFill>
                <a:latin typeface="Arial"/>
                <a:ea typeface="Arial"/>
                <a:cs typeface="Arial"/>
                <a:sym typeface="Arial"/>
              </a:rPr>
              <a:t>Include Week-1 and Week-2 Outlooks </a:t>
            </a:r>
            <a:endParaRPr/>
          </a:p>
        </p:txBody>
      </p:sp>
      <p:sp>
        <p:nvSpPr>
          <p:cNvPr id="90" name="Google Shape;90;p1"/>
          <p:cNvSpPr txBox="1"/>
          <p:nvPr/>
        </p:nvSpPr>
        <p:spPr>
          <a:xfrm>
            <a:off x="1676400" y="4318000"/>
            <a:ext cx="6096000" cy="868200"/>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Clr>
                <a:srgbClr val="000000"/>
              </a:buClr>
              <a:buSzPts val="2800"/>
              <a:buFont typeface="Arial"/>
              <a:buNone/>
            </a:pPr>
            <a:r>
              <a:rPr lang="en-US" sz="2800" b="1" i="0" u="none" strike="noStrike" cap="none" dirty="0">
                <a:solidFill>
                  <a:schemeClr val="lt1"/>
                </a:solidFill>
                <a:latin typeface="Arial"/>
                <a:ea typeface="Arial"/>
                <a:cs typeface="Arial"/>
                <a:sym typeface="Arial"/>
              </a:rPr>
              <a:t>Update prepared </a:t>
            </a:r>
            <a:endParaRPr lang="en-US" sz="1400" b="0" i="0" u="none" strike="noStrike" cap="none" dirty="0">
              <a:solidFill>
                <a:srgbClr val="000000"/>
              </a:solidFill>
              <a:latin typeface="Arial"/>
              <a:ea typeface="Arial"/>
              <a:cs typeface="Arial"/>
              <a:sym typeface="Arial"/>
            </a:endParaRPr>
          </a:p>
          <a:p>
            <a:pPr marL="0" marR="0" lvl="0" indent="0" algn="ctr" rtl="0">
              <a:lnSpc>
                <a:spcPct val="90000"/>
              </a:lnSpc>
              <a:spcBef>
                <a:spcPts val="0"/>
              </a:spcBef>
              <a:spcAft>
                <a:spcPts val="0"/>
              </a:spcAft>
              <a:buClr>
                <a:srgbClr val="000000"/>
              </a:buClr>
              <a:buSzPts val="2800"/>
              <a:buFont typeface="Arial"/>
              <a:buNone/>
            </a:pPr>
            <a:r>
              <a:rPr lang="en-US" sz="2800" b="1" i="0" u="none" strike="noStrike" cap="none" dirty="0">
                <a:solidFill>
                  <a:schemeClr val="lt1"/>
                </a:solidFill>
                <a:latin typeface="Arial"/>
                <a:ea typeface="Arial"/>
                <a:cs typeface="Arial"/>
                <a:sym typeface="Arial"/>
              </a:rPr>
              <a:t>06 November 2023</a:t>
            </a:r>
            <a:endParaRPr lang="en-US" sz="2800" b="1" i="0" u="none" strike="noStrike" cap="none" dirty="0">
              <a:solidFill>
                <a:schemeClr val="lt1"/>
              </a:solidFill>
              <a:latin typeface="Times New Roman"/>
              <a:ea typeface="Times New Roman"/>
              <a:cs typeface="Times New Roman"/>
              <a:sym typeface="Times New Roman"/>
            </a:endParaRPr>
          </a:p>
        </p:txBody>
      </p:sp>
      <p:sp>
        <p:nvSpPr>
          <p:cNvPr id="91" name="Google Shape;91;p1"/>
          <p:cNvSpPr txBox="1"/>
          <p:nvPr/>
        </p:nvSpPr>
        <p:spPr>
          <a:xfrm>
            <a:off x="85458" y="5618000"/>
            <a:ext cx="8957736" cy="5238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chemeClr val="lt1"/>
                </a:solidFill>
                <a:latin typeface="Arial"/>
                <a:ea typeface="Arial"/>
                <a:cs typeface="Arial"/>
                <a:sym typeface="Arial"/>
              </a:rPr>
              <a:t>For more information, visit: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1" i="0" u="sng" strike="noStrike" cap="none">
                <a:solidFill>
                  <a:schemeClr val="hlink"/>
                </a:solidFill>
                <a:latin typeface="Arial"/>
                <a:ea typeface="Arial"/>
                <a:cs typeface="Arial"/>
                <a:sym typeface="Arial"/>
                <a:hlinkClick r:id="rId3"/>
              </a:rPr>
              <a:t>http://www.cpc.ncep.noaa.gov/products/Global_Monsoons/African_Monsoons/precip_monitoring.shtml</a:t>
            </a:r>
            <a:r>
              <a:rPr lang="en-US" sz="1400" b="1" i="0" u="none" strike="noStrike" cap="none">
                <a:solidFill>
                  <a:schemeClr val="lt1"/>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10"/>
          <p:cNvSpPr txBox="1"/>
          <p:nvPr/>
        </p:nvSpPr>
        <p:spPr>
          <a:xfrm>
            <a:off x="6400800" y="2438400"/>
            <a:ext cx="184150" cy="336550"/>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rgbClr val="000000"/>
              </a:buClr>
              <a:buSzPts val="1600"/>
              <a:buFont typeface="Arial"/>
              <a:buNone/>
            </a:pPr>
            <a:endParaRPr sz="1600" b="1" i="0" u="none" strike="noStrike" cap="none">
              <a:solidFill>
                <a:srgbClr val="FFFF00"/>
              </a:solidFill>
              <a:latin typeface="Times New Roman"/>
              <a:ea typeface="Times New Roman"/>
              <a:cs typeface="Times New Roman"/>
              <a:sym typeface="Times New Roman"/>
            </a:endParaRPr>
          </a:p>
        </p:txBody>
      </p:sp>
      <p:sp>
        <p:nvSpPr>
          <p:cNvPr id="182" name="Google Shape;182;p10"/>
          <p:cNvSpPr txBox="1"/>
          <p:nvPr/>
        </p:nvSpPr>
        <p:spPr>
          <a:xfrm>
            <a:off x="2879725" y="1687513"/>
            <a:ext cx="184150" cy="304800"/>
          </a:xfrm>
          <a:prstGeom prst="rect">
            <a:avLst/>
          </a:prstGeom>
          <a:noFill/>
          <a:ln>
            <a:noFill/>
          </a:ln>
        </p:spPr>
        <p:txBody>
          <a:bodyPr spcFirstLastPara="1" wrap="square" lIns="91425" tIns="45700" rIns="91425" bIns="45700" anchor="t" anchorCtr="0">
            <a:spAutoFit/>
          </a:bodyPr>
          <a:lstStyle/>
          <a:p>
            <a:pPr marL="457200" marR="0" lvl="0" indent="-45720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Times New Roman"/>
              <a:ea typeface="Times New Roman"/>
              <a:cs typeface="Times New Roman"/>
              <a:sym typeface="Times New Roman"/>
            </a:endParaRPr>
          </a:p>
        </p:txBody>
      </p:sp>
      <p:sp>
        <p:nvSpPr>
          <p:cNvPr id="183" name="Google Shape;183;p10"/>
          <p:cNvSpPr txBox="1"/>
          <p:nvPr/>
        </p:nvSpPr>
        <p:spPr>
          <a:xfrm>
            <a:off x="762000" y="304800"/>
            <a:ext cx="7696200" cy="914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FFFF00"/>
                </a:solidFill>
                <a:latin typeface="Arial"/>
                <a:ea typeface="Arial"/>
                <a:cs typeface="Arial"/>
                <a:sym typeface="Arial"/>
              </a:rPr>
              <a:t>Week-1 Precipitation Outlooks</a:t>
            </a:r>
            <a:br>
              <a:rPr lang="en-US" sz="2400" b="1" i="0" u="none" strike="noStrike" cap="none">
                <a:solidFill>
                  <a:srgbClr val="FFFF00"/>
                </a:solidFill>
                <a:latin typeface="Arial"/>
                <a:ea typeface="Arial"/>
                <a:cs typeface="Arial"/>
                <a:sym typeface="Arial"/>
              </a:rPr>
            </a:br>
            <a:endParaRPr sz="2400" b="1" i="0" u="none" strike="noStrike" cap="none">
              <a:solidFill>
                <a:srgbClr val="FFFF00"/>
              </a:solidFill>
              <a:latin typeface="Arial"/>
              <a:ea typeface="Arial"/>
              <a:cs typeface="Arial"/>
              <a:sym typeface="Arial"/>
            </a:endParaRPr>
          </a:p>
        </p:txBody>
      </p:sp>
      <p:sp>
        <p:nvSpPr>
          <p:cNvPr id="184" name="Google Shape;184;p10"/>
          <p:cNvSpPr txBox="1"/>
          <p:nvPr/>
        </p:nvSpPr>
        <p:spPr>
          <a:xfrm>
            <a:off x="629728" y="1162413"/>
            <a:ext cx="3256500" cy="338700"/>
          </a:xfrm>
          <a:prstGeom prst="rect">
            <a:avLst/>
          </a:prstGeom>
          <a:noFill/>
          <a:ln>
            <a:noFill/>
          </a:ln>
        </p:spPr>
        <p:txBody>
          <a:bodyPr spcFirstLastPara="1" wrap="square" lIns="91425" tIns="45700" rIns="91425" bIns="45700" anchor="t" anchorCtr="0">
            <a:spAutoFit/>
          </a:bodyPr>
          <a:lstStyle/>
          <a:p>
            <a:pPr marL="457200" marR="0" lvl="0" indent="-457200" algn="ctr" rtl="0">
              <a:lnSpc>
                <a:spcPct val="100000"/>
              </a:lnSpc>
              <a:spcBef>
                <a:spcPts val="0"/>
              </a:spcBef>
              <a:spcAft>
                <a:spcPts val="0"/>
              </a:spcAft>
              <a:buNone/>
            </a:pPr>
            <a:r>
              <a:rPr lang="en-US" sz="1600" b="1" dirty="0">
                <a:solidFill>
                  <a:srgbClr val="FFFF00"/>
                </a:solidFill>
              </a:rPr>
              <a:t>7 </a:t>
            </a:r>
            <a:r>
              <a:rPr lang="en-US" sz="1600" b="1" i="0" u="none" strike="noStrike" cap="none" dirty="0">
                <a:solidFill>
                  <a:srgbClr val="FFFF00"/>
                </a:solidFill>
                <a:latin typeface="Arial"/>
                <a:ea typeface="Arial"/>
                <a:cs typeface="Arial"/>
                <a:sym typeface="Arial"/>
              </a:rPr>
              <a:t>– 13 Nov 2023</a:t>
            </a:r>
            <a:endParaRPr dirty="0"/>
          </a:p>
        </p:txBody>
      </p:sp>
      <p:pic>
        <p:nvPicPr>
          <p:cNvPr id="185" name="Google Shape;185;p10"/>
          <p:cNvPicPr preferRelativeResize="0"/>
          <p:nvPr/>
        </p:nvPicPr>
        <p:blipFill>
          <a:blip r:embed="rId3"/>
          <a:stretch>
            <a:fillRect/>
          </a:stretch>
        </p:blipFill>
        <p:spPr>
          <a:xfrm>
            <a:off x="258893" y="1590599"/>
            <a:ext cx="3764681" cy="4871941"/>
          </a:xfrm>
          <a:prstGeom prst="rect">
            <a:avLst/>
          </a:prstGeom>
          <a:noFill/>
          <a:ln>
            <a:noFill/>
          </a:ln>
        </p:spPr>
      </p:pic>
      <p:sp>
        <p:nvSpPr>
          <p:cNvPr id="186" name="Google Shape;186;p10"/>
          <p:cNvSpPr txBox="1"/>
          <p:nvPr/>
        </p:nvSpPr>
        <p:spPr>
          <a:xfrm>
            <a:off x="4260545" y="1462431"/>
            <a:ext cx="4528500" cy="4185721"/>
          </a:xfrm>
          <a:prstGeom prst="rect">
            <a:avLst/>
          </a:prstGeom>
          <a:noFill/>
          <a:ln>
            <a:noFill/>
          </a:ln>
        </p:spPr>
        <p:txBody>
          <a:bodyPr spcFirstLastPara="1" wrap="square" lIns="91425" tIns="45700" rIns="91425" bIns="45700" anchor="t" anchorCtr="0">
            <a:spAutoFit/>
          </a:bodyPr>
          <a:lstStyle/>
          <a:p>
            <a:pPr marL="457200" lvl="0" indent="-304800" algn="just">
              <a:buClr>
                <a:schemeClr val="lt1"/>
              </a:buClr>
              <a:buSzPts val="1200"/>
              <a:buAutoNum type="arabicPeriod"/>
            </a:pPr>
            <a:r>
              <a:rPr lang="en-US" b="1" dirty="0">
                <a:solidFill>
                  <a:schemeClr val="bg1"/>
                </a:solidFill>
              </a:rPr>
              <a:t>The forecasts call for above 50% chance for weekly total rainfall to be below-average (below the lower tercile) over parts of Guinea-Conakry, Sierra Leone, Gabon, Congo-Brazzaville, and southern South Africa. There is above 65% chance for below-average rainfall over southern Gabon.</a:t>
            </a:r>
          </a:p>
          <a:p>
            <a:pPr marL="457200" lvl="0" indent="-304800" algn="just">
              <a:buClr>
                <a:schemeClr val="lt1"/>
              </a:buClr>
              <a:buSzPts val="1200"/>
              <a:buAutoNum type="arabicPeriod"/>
            </a:pPr>
            <a:endParaRPr lang="en-US" b="1" dirty="0">
              <a:solidFill>
                <a:schemeClr val="bg1"/>
              </a:solidFill>
            </a:endParaRPr>
          </a:p>
          <a:p>
            <a:pPr marL="457200" lvl="0" indent="-304800" algn="just">
              <a:buClr>
                <a:schemeClr val="lt1"/>
              </a:buClr>
              <a:buSzPts val="1200"/>
              <a:buAutoNum type="arabicPeriod"/>
            </a:pPr>
            <a:r>
              <a:rPr lang="en-US" b="1" dirty="0">
                <a:solidFill>
                  <a:schemeClr val="bg1"/>
                </a:solidFill>
              </a:rPr>
              <a:t>The probabilistic forecasts call for above 50% chance for weekly rainfall to be above-average (above the upper tercile) over the Gulf of Guinea region, Central Africa, equatorial East Africa, parts of Angola, Zambia, Namibia, Mozambique, and central Madagascar. There is above 80% chance for above-average rainfall over southern CAR, northern DRC, southwestern Ethiopia, Kenya, and southern Somalia.</a:t>
            </a:r>
          </a:p>
          <a:p>
            <a:pPr marL="457200" lvl="0" indent="-304800" algn="just">
              <a:buClr>
                <a:schemeClr val="lt1"/>
              </a:buClr>
              <a:buSzPts val="1200"/>
              <a:buAutoNum type="arabicPeriod"/>
            </a:pPr>
            <a:endParaRPr lang="en-US" b="1" dirty="0">
              <a:solidFill>
                <a:schemeClr val="bg1"/>
              </a:solidFill>
            </a:endParaRPr>
          </a:p>
        </p:txBody>
      </p:sp>
    </p:spTree>
    <p:extLst>
      <p:ext uri="{BB962C8B-B14F-4D97-AF65-F5344CB8AC3E}">
        <p14:creationId xmlns:p14="http://schemas.microsoft.com/office/powerpoint/2010/main" val="27205186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11"/>
          <p:cNvSpPr txBox="1"/>
          <p:nvPr/>
        </p:nvSpPr>
        <p:spPr>
          <a:xfrm>
            <a:off x="6248400" y="2362200"/>
            <a:ext cx="184150" cy="336550"/>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rgbClr val="000000"/>
              </a:buClr>
              <a:buSzPts val="1600"/>
              <a:buFont typeface="Arial"/>
              <a:buNone/>
            </a:pPr>
            <a:endParaRPr sz="1600" b="1" i="0" u="none" strike="noStrike" cap="none">
              <a:solidFill>
                <a:srgbClr val="FFFF00"/>
              </a:solidFill>
              <a:latin typeface="Times New Roman"/>
              <a:ea typeface="Times New Roman"/>
              <a:cs typeface="Times New Roman"/>
              <a:sym typeface="Times New Roman"/>
            </a:endParaRPr>
          </a:p>
        </p:txBody>
      </p:sp>
      <p:sp>
        <p:nvSpPr>
          <p:cNvPr id="193" name="Google Shape;193;p11"/>
          <p:cNvSpPr txBox="1"/>
          <p:nvPr/>
        </p:nvSpPr>
        <p:spPr>
          <a:xfrm>
            <a:off x="2879725" y="1687513"/>
            <a:ext cx="184150" cy="304800"/>
          </a:xfrm>
          <a:prstGeom prst="rect">
            <a:avLst/>
          </a:prstGeom>
          <a:noFill/>
          <a:ln>
            <a:noFill/>
          </a:ln>
        </p:spPr>
        <p:txBody>
          <a:bodyPr spcFirstLastPara="1" wrap="square" lIns="91425" tIns="45700" rIns="91425" bIns="45700" anchor="t" anchorCtr="0">
            <a:spAutoFit/>
          </a:bodyPr>
          <a:lstStyle/>
          <a:p>
            <a:pPr marL="457200" marR="0" lvl="0" indent="-45720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Times New Roman"/>
              <a:ea typeface="Times New Roman"/>
              <a:cs typeface="Times New Roman"/>
              <a:sym typeface="Times New Roman"/>
            </a:endParaRPr>
          </a:p>
        </p:txBody>
      </p:sp>
      <p:sp>
        <p:nvSpPr>
          <p:cNvPr id="194" name="Google Shape;194;p11"/>
          <p:cNvSpPr txBox="1"/>
          <p:nvPr/>
        </p:nvSpPr>
        <p:spPr>
          <a:xfrm>
            <a:off x="335834" y="1194349"/>
            <a:ext cx="3429000" cy="338700"/>
          </a:xfrm>
          <a:prstGeom prst="rect">
            <a:avLst/>
          </a:prstGeom>
          <a:noFill/>
          <a:ln>
            <a:noFill/>
          </a:ln>
        </p:spPr>
        <p:txBody>
          <a:bodyPr spcFirstLastPara="1" wrap="square" lIns="91425" tIns="45700" rIns="91425" bIns="45700" anchor="t" anchorCtr="0">
            <a:spAutoFit/>
          </a:bodyPr>
          <a:lstStyle/>
          <a:p>
            <a:pPr marL="457200" marR="0" lvl="0" indent="-457200" algn="ctr" rtl="0">
              <a:lnSpc>
                <a:spcPct val="100000"/>
              </a:lnSpc>
              <a:spcBef>
                <a:spcPts val="0"/>
              </a:spcBef>
              <a:spcAft>
                <a:spcPts val="0"/>
              </a:spcAft>
              <a:buClr>
                <a:srgbClr val="000000"/>
              </a:buClr>
              <a:buSzPts val="1600"/>
              <a:buFont typeface="Arial"/>
              <a:buNone/>
            </a:pPr>
            <a:r>
              <a:rPr lang="en-US" sz="1600" b="1" i="0" u="none" strike="noStrike" cap="none" dirty="0">
                <a:solidFill>
                  <a:srgbClr val="FFFF00"/>
                </a:solidFill>
                <a:latin typeface="Arial"/>
                <a:ea typeface="Arial"/>
                <a:cs typeface="Arial"/>
                <a:sym typeface="Arial"/>
              </a:rPr>
              <a:t>14 – 20 Nov 2023</a:t>
            </a:r>
            <a:endParaRPr sz="1400" b="0" i="0" u="none" strike="noStrike" cap="none" dirty="0">
              <a:solidFill>
                <a:srgbClr val="000000"/>
              </a:solidFill>
              <a:latin typeface="Arial"/>
              <a:ea typeface="Arial"/>
              <a:cs typeface="Arial"/>
              <a:sym typeface="Arial"/>
            </a:endParaRPr>
          </a:p>
        </p:txBody>
      </p:sp>
      <p:sp>
        <p:nvSpPr>
          <p:cNvPr id="195" name="Google Shape;195;p11"/>
          <p:cNvSpPr txBox="1"/>
          <p:nvPr/>
        </p:nvSpPr>
        <p:spPr>
          <a:xfrm>
            <a:off x="762000" y="304800"/>
            <a:ext cx="7696200" cy="914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FFFF00"/>
                </a:solidFill>
                <a:latin typeface="Arial"/>
                <a:ea typeface="Arial"/>
                <a:cs typeface="Arial"/>
                <a:sym typeface="Arial"/>
              </a:rPr>
              <a:t>Week-2 Precipitation Outlooks</a:t>
            </a:r>
            <a:br>
              <a:rPr lang="en-US" sz="2400" b="1" i="0" u="none" strike="noStrike" cap="none">
                <a:solidFill>
                  <a:srgbClr val="FFFF00"/>
                </a:solidFill>
                <a:latin typeface="Arial"/>
                <a:ea typeface="Arial"/>
                <a:cs typeface="Arial"/>
                <a:sym typeface="Arial"/>
              </a:rPr>
            </a:br>
            <a:endParaRPr sz="2400" b="1" i="0" u="none" strike="noStrike" cap="none">
              <a:solidFill>
                <a:srgbClr val="FFFF00"/>
              </a:solidFill>
              <a:latin typeface="Arial"/>
              <a:ea typeface="Arial"/>
              <a:cs typeface="Arial"/>
              <a:sym typeface="Arial"/>
            </a:endParaRPr>
          </a:p>
        </p:txBody>
      </p:sp>
      <p:pic>
        <p:nvPicPr>
          <p:cNvPr id="196" name="Google Shape;196;p11"/>
          <p:cNvPicPr preferRelativeResize="0"/>
          <p:nvPr/>
        </p:nvPicPr>
        <p:blipFill>
          <a:blip r:embed="rId3"/>
          <a:stretch>
            <a:fillRect/>
          </a:stretch>
        </p:blipFill>
        <p:spPr>
          <a:xfrm>
            <a:off x="258893" y="1590599"/>
            <a:ext cx="3764681" cy="4871941"/>
          </a:xfrm>
          <a:prstGeom prst="rect">
            <a:avLst/>
          </a:prstGeom>
          <a:noFill/>
          <a:ln>
            <a:noFill/>
          </a:ln>
        </p:spPr>
      </p:pic>
      <p:sp>
        <p:nvSpPr>
          <p:cNvPr id="197" name="Google Shape;197;p11"/>
          <p:cNvSpPr txBox="1"/>
          <p:nvPr/>
        </p:nvSpPr>
        <p:spPr>
          <a:xfrm>
            <a:off x="4260545" y="1462431"/>
            <a:ext cx="4528500" cy="4185721"/>
          </a:xfrm>
          <a:prstGeom prst="rect">
            <a:avLst/>
          </a:prstGeom>
          <a:noFill/>
          <a:ln>
            <a:noFill/>
          </a:ln>
        </p:spPr>
        <p:txBody>
          <a:bodyPr spcFirstLastPara="1" wrap="square" lIns="91425" tIns="45700" rIns="91425" bIns="45700" anchor="t" anchorCtr="0">
            <a:spAutoFit/>
          </a:bodyPr>
          <a:lstStyle/>
          <a:p>
            <a:pPr marL="457200" indent="-304800" algn="just">
              <a:buClr>
                <a:schemeClr val="lt1"/>
              </a:buClr>
              <a:buSzPts val="1200"/>
              <a:buFont typeface="Arial"/>
              <a:buAutoNum type="arabicPeriod"/>
            </a:pPr>
            <a:r>
              <a:rPr lang="en-US" b="1" dirty="0">
                <a:solidFill>
                  <a:schemeClr val="bg1"/>
                </a:solidFill>
              </a:rPr>
              <a:t>The forecasts call for above 50% chance for weekly total rainfall to be above-average (above the upper tercile) over the Gulf of Guinea, parts of Central Africa, equatorial East Africa, northern </a:t>
            </a:r>
            <a:r>
              <a:rPr lang="en-US" b="1" dirty="0" err="1">
                <a:solidFill>
                  <a:schemeClr val="bg1"/>
                </a:solidFill>
              </a:rPr>
              <a:t>Mozambque</a:t>
            </a:r>
            <a:r>
              <a:rPr lang="en-US" b="1" dirty="0">
                <a:solidFill>
                  <a:schemeClr val="bg1"/>
                </a:solidFill>
              </a:rPr>
              <a:t>, and central Madagascar. There is above 80% chance above-average rainfall over Cameroon, northern DRC, northern Kenya, and southern Somalia.</a:t>
            </a:r>
          </a:p>
          <a:p>
            <a:pPr marL="457200" indent="-304800" algn="just">
              <a:buClr>
                <a:schemeClr val="lt1"/>
              </a:buClr>
              <a:buSzPts val="1200"/>
              <a:buFont typeface="Arial"/>
              <a:buAutoNum type="arabicPeriod"/>
            </a:pPr>
            <a:endParaRPr lang="en-US" b="1" dirty="0">
              <a:solidFill>
                <a:schemeClr val="bg1"/>
              </a:solidFill>
            </a:endParaRPr>
          </a:p>
          <a:p>
            <a:pPr marL="457200" indent="-304800" algn="just">
              <a:buClr>
                <a:schemeClr val="lt1"/>
              </a:buClr>
              <a:buSzPts val="1200"/>
              <a:buFont typeface="Arial"/>
              <a:buAutoNum type="arabicPeriod"/>
            </a:pPr>
            <a:r>
              <a:rPr lang="en-US" b="1" dirty="0">
                <a:solidFill>
                  <a:schemeClr val="bg1"/>
                </a:solidFill>
              </a:rPr>
              <a:t>The probabilistic forecasts call for above 50% chance for weekly rainfall to be below-average (below the lower tercile) over northeastern Namibia, western Botswana, and central South Africa. There is above 65% chance for below-average rainfall over northeastern Namibia, southern Botswana, and central South Africa.</a:t>
            </a:r>
          </a:p>
          <a:p>
            <a:pPr marL="457200" indent="-304800" algn="just">
              <a:buClr>
                <a:schemeClr val="lt1"/>
              </a:buClr>
              <a:buSzPts val="1200"/>
              <a:buFont typeface="Arial"/>
              <a:buAutoNum type="arabicPeriod"/>
            </a:pPr>
            <a:endParaRPr lang="en-US" b="1" dirty="0">
              <a:solidFill>
                <a:schemeClr val="bg1"/>
              </a:solidFill>
            </a:endParaRPr>
          </a:p>
        </p:txBody>
      </p:sp>
    </p:spTree>
    <p:extLst>
      <p:ext uri="{BB962C8B-B14F-4D97-AF65-F5344CB8AC3E}">
        <p14:creationId xmlns:p14="http://schemas.microsoft.com/office/powerpoint/2010/main" val="19921194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12"/>
          <p:cNvSpPr txBox="1">
            <a:spLocks noGrp="1"/>
          </p:cNvSpPr>
          <p:nvPr>
            <p:ph type="body" idx="1"/>
          </p:nvPr>
        </p:nvSpPr>
        <p:spPr>
          <a:xfrm>
            <a:off x="61475" y="708600"/>
            <a:ext cx="9013500" cy="6149400"/>
          </a:xfrm>
          <a:prstGeom prst="rect">
            <a:avLst/>
          </a:prstGeom>
          <a:noFill/>
          <a:ln>
            <a:noFill/>
          </a:ln>
        </p:spPr>
        <p:txBody>
          <a:bodyPr spcFirstLastPara="1" wrap="square" lIns="91425" tIns="45700" rIns="91425" bIns="45700" anchor="t" anchorCtr="0">
            <a:noAutofit/>
          </a:bodyPr>
          <a:lstStyle/>
          <a:p>
            <a:pPr indent="-292100" algn="just">
              <a:lnSpc>
                <a:spcPct val="90000"/>
              </a:lnSpc>
              <a:spcBef>
                <a:spcPts val="0"/>
              </a:spcBef>
              <a:buClr>
                <a:schemeClr val="lt1"/>
              </a:buClr>
              <a:buSzPts val="1000"/>
              <a:buFont typeface="Arial"/>
              <a:buChar char="•"/>
            </a:pPr>
            <a:r>
              <a:rPr lang="en-US" sz="1050" b="1" dirty="0">
                <a:solidFill>
                  <a:schemeClr val="lt1"/>
                </a:solidFill>
                <a:latin typeface="+mj-lt"/>
                <a:sym typeface="Arial"/>
              </a:rPr>
              <a:t>Over the past 30 days, in East Africa, above-average rainfall was observed over southern and eastern Sudan, most of western, southern and eastern South Sudan, most of Eritrea (except southern Red Sea coast), northern, western and southeastern Ethiopia, northern and central Uganda, most of Kenya, southern and central Somalia, Burundi, and parts of northern, western and eastern Tanzania. Rainfall was below-average in parts of the main Rift Valley and its escarpments in Ethiopia, parts of southern Uganda, Rwanda, and parts of northeastern South Sudan. In Central Africa, rainfall was above-average over much of Congo, parts of western Cameroon, parts of western, isolated areas in central Chad, parts of southern and eastern Gabon, eastern, southern, and western CAR, and southern, northern, western, and central DRC. Below-average rainfall was observed over much of Cameroon, Equatorial Guinea, northern, central, and western Gabon, northwestern border regions of Congo, southern and eastern Chad, northern and parts of central CAR, and east-central DRC. In West Africa, rainfall was above-average over pockets of northern and southern Senegal, Guinea, Guinea-Bissau, northern and central Sierra Leone, northwestern and parts of central and eastern Liberia, much of Cote d’Ivoire, parts of central and southern Burkina Faso, southwestern Ghana, Togo, most of Benin, parts of southwestern Nigeria, isolated areas in northeastern Niger, and a few localities in southwestern and northeastern Mauritania. Below-average rainfall was observed over south-central Mauritania, southwestern and central Mali, parts of southeastern Sierra Leone, parts of northern Cote d’Ivoire, southern Burkina Faso, southwestern Niger, parts of northern and southeastern Ghana, and southeastern coastal, eastern, and northern Nigeria. In southern Africa, above-average rainfall was observed over much of northern Angola, northern and central Zambia, central-north Botswana, eastern and central Zimbabwe, Malawi, central and southern Mozambique, Lesotho, </a:t>
            </a:r>
            <a:r>
              <a:rPr lang="en-US" sz="1050" b="1" dirty="0" err="1">
                <a:solidFill>
                  <a:schemeClr val="lt1"/>
                </a:solidFill>
                <a:latin typeface="+mj-lt"/>
                <a:sym typeface="Arial"/>
              </a:rPr>
              <a:t>Eswatini</a:t>
            </a:r>
            <a:r>
              <a:rPr lang="en-US" sz="1050" b="1" dirty="0">
                <a:solidFill>
                  <a:schemeClr val="lt1"/>
                </a:solidFill>
                <a:latin typeface="+mj-lt"/>
                <a:sym typeface="Arial"/>
              </a:rPr>
              <a:t>, southern South Africa, and parts of eastern and northeastern Madagascar. Rainfall was below-average over southern and eastern Angola, western Zambia, northern and eastern Namibia, eastern Botswana, northern South Africa, and parts of central and southern Madagascar.</a:t>
            </a:r>
          </a:p>
          <a:p>
            <a:pPr marL="165100" indent="0" algn="just">
              <a:lnSpc>
                <a:spcPct val="90000"/>
              </a:lnSpc>
              <a:spcBef>
                <a:spcPts val="0"/>
              </a:spcBef>
              <a:buClr>
                <a:schemeClr val="lt1"/>
              </a:buClr>
              <a:buSzPts val="1000"/>
              <a:buNone/>
            </a:pPr>
            <a:endParaRPr lang="en-US" sz="1050" b="1" dirty="0">
              <a:solidFill>
                <a:schemeClr val="bg1"/>
              </a:solidFill>
              <a:latin typeface="+mj-lt"/>
              <a:sym typeface="Arial"/>
            </a:endParaRPr>
          </a:p>
          <a:p>
            <a:pPr indent="-292100" algn="just">
              <a:lnSpc>
                <a:spcPct val="90000"/>
              </a:lnSpc>
              <a:spcBef>
                <a:spcPts val="0"/>
              </a:spcBef>
              <a:buClr>
                <a:schemeClr val="lt1"/>
              </a:buClr>
              <a:buSzPts val="1000"/>
              <a:buFont typeface="Arial"/>
              <a:buChar char="•"/>
            </a:pPr>
            <a:r>
              <a:rPr lang="en-US" sz="1050" b="1" dirty="0">
                <a:solidFill>
                  <a:schemeClr val="bg1"/>
                </a:solidFill>
                <a:latin typeface="+mj-lt"/>
                <a:sym typeface="Arial"/>
              </a:rPr>
              <a:t>During the past 7 days, rainfall has expanded and intensified across eastern and southern Africa and diminished over West Africa. In East Africa,  rainfall was above-average over parts of western and southeastern Ethiopia, parts of eastern Sudan, much of South Sudan, northern and southern Uganda, eastern half of Kenya, much of Somalia, Burundi, and parts of northwestern and southeastern Tanzania. In central Africa, above-average rainfall was observed over central and southern CAR, much of DRC, Equatorial Guinea, central Congo, and southwestern Cameroon. Rainfall was below-average over parts of northwestern Gabon, parts of southern Congo and a few areas in eastern DRC. In West Africa, above-average rainfall was observed over parts of southern and eastern Nigeria and in isolated areas over Guinea-Bissau, Guinea Conakry, Senegal, and bordering areas of Cote d’Ivoire and Ghana. Climatologically dry conditions persisted over much of the remaining areas in West Africa. In southern Africa, rainfall was above-average over parts of northern and eastern Angola, western Botswana, southern Zimbabwe, northern and central Zambia, central and northeastern South Africa, the Kingdom of </a:t>
            </a:r>
            <a:r>
              <a:rPr lang="en-US" sz="1050" b="1" dirty="0" err="1">
                <a:solidFill>
                  <a:schemeClr val="bg1"/>
                </a:solidFill>
                <a:latin typeface="+mj-lt"/>
                <a:sym typeface="Arial"/>
              </a:rPr>
              <a:t>Eswatini</a:t>
            </a:r>
            <a:r>
              <a:rPr lang="en-US" sz="1050" b="1" dirty="0">
                <a:solidFill>
                  <a:schemeClr val="bg1"/>
                </a:solidFill>
                <a:latin typeface="+mj-lt"/>
                <a:sym typeface="Arial"/>
              </a:rPr>
              <a:t>, southern and central Mozambique, and northeastern Madagascar. Rainfall was below-average over southern and northeastern Angola and southwestern Madagascar. </a:t>
            </a:r>
          </a:p>
          <a:p>
            <a:pPr indent="-292100" algn="just">
              <a:lnSpc>
                <a:spcPct val="90000"/>
              </a:lnSpc>
              <a:spcBef>
                <a:spcPts val="0"/>
              </a:spcBef>
              <a:buClr>
                <a:schemeClr val="lt1"/>
              </a:buClr>
              <a:buSzPts val="1000"/>
              <a:buFont typeface="Arial"/>
              <a:buChar char="•"/>
            </a:pPr>
            <a:endParaRPr lang="en-US" sz="1050" b="1" dirty="0">
              <a:solidFill>
                <a:schemeClr val="bg1"/>
              </a:solidFill>
              <a:latin typeface="+mj-lt"/>
              <a:sym typeface="Arial"/>
            </a:endParaRPr>
          </a:p>
          <a:p>
            <a:pPr indent="-292100" algn="just">
              <a:lnSpc>
                <a:spcPct val="90000"/>
              </a:lnSpc>
              <a:spcBef>
                <a:spcPts val="0"/>
              </a:spcBef>
              <a:buClr>
                <a:schemeClr val="lt1"/>
              </a:buClr>
              <a:buSzPts val="1000"/>
              <a:buFont typeface="Arial"/>
              <a:buChar char="•"/>
            </a:pPr>
            <a:r>
              <a:rPr lang="en-US" sz="1050" b="1" dirty="0">
                <a:solidFill>
                  <a:schemeClr val="bg1"/>
                </a:solidFill>
                <a:latin typeface="+mj-lt"/>
                <a:sym typeface="Arial"/>
              </a:rPr>
              <a:t>Week-1 forecasts indicate rainfall intensification over Kenya, persistence of wetter than average conditions  extending from Central Africa to western Ethiopia, and a slight decline over central parts of Somalia and much of southern Africa. The Week-1  outlook calls for above-normal rainfall over southern Cote d’Ivoire, southern Nigeria,  much of Cameroon, northern Gabon, northern Congo, northern DRC, southern CAR, southern South Sudan, Uganda, Rwanda, Burundi, southern and eastern Kenya, southwestern Ethiopia, southern Somalia, parts of Angola, central Mozambique, and northeastern Madagascar. Rainfall is expected to be below-normal across the far western Gulf of Guinea region and coastal areas of Gabon, Congo and DRC. The Week-2 outlook calls for above-normal rainfall over portion of the Gulf of Guinea region, parts of central Africa, southeastern Ethiopia, eastern Kenya and southern Somalia. Rainfall  is expected to be below-normal over northeastern Namibia, southwestern Botswana, and central parts of South Africa.</a:t>
            </a:r>
          </a:p>
          <a:p>
            <a:pPr marL="165100" indent="0" algn="just">
              <a:lnSpc>
                <a:spcPct val="90000"/>
              </a:lnSpc>
              <a:spcBef>
                <a:spcPts val="0"/>
              </a:spcBef>
              <a:buClr>
                <a:schemeClr val="lt1"/>
              </a:buClr>
              <a:buSzPts val="1000"/>
              <a:buNone/>
            </a:pPr>
            <a:endParaRPr lang="en-US" sz="1000" b="1" dirty="0">
              <a:solidFill>
                <a:schemeClr val="bg1"/>
              </a:solidFill>
              <a:latin typeface="+mj-lt"/>
              <a:sym typeface="Arial"/>
            </a:endParaRPr>
          </a:p>
          <a:p>
            <a:pPr indent="-292100" algn="just">
              <a:lnSpc>
                <a:spcPct val="90000"/>
              </a:lnSpc>
              <a:spcBef>
                <a:spcPts val="0"/>
              </a:spcBef>
              <a:buClr>
                <a:schemeClr val="lt1"/>
              </a:buClr>
              <a:buSzPts val="1000"/>
              <a:buFont typeface="Arial"/>
              <a:buChar char="•"/>
            </a:pPr>
            <a:endParaRPr lang="en-US" sz="1000" dirty="0">
              <a:solidFill>
                <a:srgbClr val="000000"/>
              </a:solidFill>
              <a:latin typeface="+mj-lt"/>
              <a:sym typeface="Arial"/>
            </a:endParaRPr>
          </a:p>
          <a:p>
            <a:pPr indent="-292100" algn="just">
              <a:lnSpc>
                <a:spcPct val="90000"/>
              </a:lnSpc>
              <a:spcBef>
                <a:spcPts val="0"/>
              </a:spcBef>
              <a:buClr>
                <a:schemeClr val="lt1"/>
              </a:buClr>
              <a:buSzPts val="1000"/>
              <a:buFont typeface="Arial"/>
              <a:buChar char="•"/>
            </a:pPr>
            <a:endParaRPr lang="en-US" sz="1000" dirty="0">
              <a:solidFill>
                <a:srgbClr val="000000"/>
              </a:solidFill>
              <a:latin typeface="+mj-lt"/>
              <a:sym typeface="Arial"/>
            </a:endParaRPr>
          </a:p>
        </p:txBody>
      </p:sp>
      <p:sp>
        <p:nvSpPr>
          <p:cNvPr id="204" name="Google Shape;204;p12"/>
          <p:cNvSpPr txBox="1">
            <a:spLocks noGrp="1"/>
          </p:cNvSpPr>
          <p:nvPr>
            <p:ph type="title" idx="4294967295"/>
          </p:nvPr>
        </p:nvSpPr>
        <p:spPr>
          <a:xfrm>
            <a:off x="1086447" y="76597"/>
            <a:ext cx="7239000" cy="6858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3200" b="1">
                <a:solidFill>
                  <a:srgbClr val="FFFF00"/>
                </a:solidFill>
                <a:latin typeface="Arial"/>
                <a:ea typeface="Arial"/>
                <a:cs typeface="Arial"/>
                <a:sym typeface="Arial"/>
              </a:rPr>
              <a:t>Summary</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2"/>
          <p:cNvSpPr txBox="1">
            <a:spLocks noGrp="1"/>
          </p:cNvSpPr>
          <p:nvPr>
            <p:ph type="title"/>
          </p:nvPr>
        </p:nvSpPr>
        <p:spPr>
          <a:xfrm>
            <a:off x="1600200" y="0"/>
            <a:ext cx="6324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Outline</a:t>
            </a:r>
            <a:endParaRPr/>
          </a:p>
        </p:txBody>
      </p:sp>
      <p:sp>
        <p:nvSpPr>
          <p:cNvPr id="98" name="Google Shape;98;p2"/>
          <p:cNvSpPr txBox="1"/>
          <p:nvPr/>
        </p:nvSpPr>
        <p:spPr>
          <a:xfrm>
            <a:off x="990600" y="2286000"/>
            <a:ext cx="7239000" cy="283051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chemeClr val="lt1"/>
              </a:buClr>
              <a:buSzPts val="2400"/>
              <a:buFont typeface="Arial"/>
              <a:buChar char="•"/>
            </a:pPr>
            <a:r>
              <a:rPr lang="en-US" sz="2400" b="1" i="0" u="none" strike="noStrike" cap="none">
                <a:solidFill>
                  <a:schemeClr val="lt1"/>
                </a:solidFill>
                <a:latin typeface="Arial"/>
                <a:ea typeface="Arial"/>
                <a:cs typeface="Arial"/>
                <a:sym typeface="Arial"/>
              </a:rPr>
              <a:t>  Highlights</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chemeClr val="lt1"/>
              </a:buClr>
              <a:buSzPts val="2400"/>
              <a:buFont typeface="Arial"/>
              <a:buChar char="•"/>
            </a:pPr>
            <a:r>
              <a:rPr lang="en-US" sz="2400" b="1" i="0" u="none" strike="noStrike" cap="none">
                <a:solidFill>
                  <a:schemeClr val="lt1"/>
                </a:solidFill>
                <a:latin typeface="Arial"/>
                <a:ea typeface="Arial"/>
                <a:cs typeface="Arial"/>
                <a:sym typeface="Arial"/>
              </a:rPr>
              <a:t>  Recent Evolution and Current Conditions</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chemeClr val="lt1"/>
              </a:buClr>
              <a:buSzPts val="2400"/>
              <a:buFont typeface="Arial"/>
              <a:buChar char="•"/>
            </a:pPr>
            <a:r>
              <a:rPr lang="en-US" sz="2400" b="1" i="0" u="none" strike="noStrike" cap="none">
                <a:solidFill>
                  <a:schemeClr val="lt1"/>
                </a:solidFill>
                <a:latin typeface="Arial"/>
                <a:ea typeface="Arial"/>
                <a:cs typeface="Arial"/>
                <a:sym typeface="Arial"/>
              </a:rPr>
              <a:t>  NCEP GEFS Forecasts</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chemeClr val="lt1"/>
              </a:buClr>
              <a:buSzPts val="2400"/>
              <a:buFont typeface="Arial"/>
              <a:buChar char="•"/>
            </a:pPr>
            <a:r>
              <a:rPr lang="en-US" sz="2400" b="1" i="0" u="none" strike="noStrike" cap="none">
                <a:solidFill>
                  <a:schemeClr val="lt1"/>
                </a:solidFill>
                <a:latin typeface="Arial"/>
                <a:ea typeface="Arial"/>
                <a:cs typeface="Arial"/>
                <a:sym typeface="Arial"/>
              </a:rPr>
              <a:t>  Summary</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400"/>
              <a:buFont typeface="Arial"/>
              <a:buNone/>
            </a:pPr>
            <a:endParaRPr sz="2400" b="1" i="0" u="none" strike="noStrike" cap="none">
              <a:solidFill>
                <a:schemeClr val="lt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3"/>
          <p:cNvSpPr txBox="1">
            <a:spLocks noGrp="1"/>
          </p:cNvSpPr>
          <p:nvPr>
            <p:ph type="title"/>
          </p:nvPr>
        </p:nvSpPr>
        <p:spPr>
          <a:xfrm>
            <a:off x="334537" y="228600"/>
            <a:ext cx="8430321"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dirty="0">
                <a:solidFill>
                  <a:srgbClr val="FFFF00"/>
                </a:solidFill>
                <a:latin typeface="Arial"/>
                <a:ea typeface="Arial"/>
                <a:cs typeface="Arial"/>
                <a:sym typeface="Arial"/>
              </a:rPr>
              <a:t>Highlights:</a:t>
            </a:r>
            <a:br>
              <a:rPr lang="en-US" sz="4000" b="1" dirty="0">
                <a:solidFill>
                  <a:srgbClr val="FFFF00"/>
                </a:solidFill>
                <a:latin typeface="Arial"/>
                <a:ea typeface="Arial"/>
                <a:cs typeface="Arial"/>
                <a:sym typeface="Arial"/>
              </a:rPr>
            </a:br>
            <a:r>
              <a:rPr lang="en-US" sz="4000" b="1" dirty="0">
                <a:solidFill>
                  <a:srgbClr val="FFFF00"/>
                </a:solidFill>
                <a:latin typeface="Arial"/>
                <a:ea typeface="Arial"/>
                <a:cs typeface="Arial"/>
                <a:sym typeface="Arial"/>
              </a:rPr>
              <a:t>Last &amp; Upcoming 7 Days</a:t>
            </a:r>
            <a:endParaRPr dirty="0"/>
          </a:p>
        </p:txBody>
      </p:sp>
      <p:sp>
        <p:nvSpPr>
          <p:cNvPr id="105" name="Google Shape;105;p3"/>
          <p:cNvSpPr/>
          <p:nvPr/>
        </p:nvSpPr>
        <p:spPr>
          <a:xfrm>
            <a:off x="0" y="1431964"/>
            <a:ext cx="9048376" cy="5470688"/>
          </a:xfrm>
          <a:prstGeom prst="rect">
            <a:avLst/>
          </a:prstGeom>
          <a:noFill/>
          <a:ln>
            <a:noFill/>
          </a:ln>
        </p:spPr>
        <p:txBody>
          <a:bodyPr spcFirstLastPara="1" wrap="square" lIns="91425" tIns="45700" rIns="91425" bIns="45700" anchor="t" anchorCtr="0">
            <a:spAutoFit/>
          </a:bodyPr>
          <a:lstStyle/>
          <a:p>
            <a:pPr marL="323850" indent="-171450" algn="just">
              <a:buClr>
                <a:schemeClr val="lt1"/>
              </a:buClr>
              <a:buSzPts val="1200"/>
              <a:buFont typeface="Arial" panose="020B0604020202020204" pitchFamily="34" charset="0"/>
              <a:buChar char="•"/>
            </a:pPr>
            <a:r>
              <a:rPr lang="en-US" sz="1350" b="1" dirty="0">
                <a:solidFill>
                  <a:schemeClr val="lt1"/>
                </a:solidFill>
              </a:rPr>
              <a:t>During the past 7 days, rainfall has expanded and intensified across eastern and southern Africa and diminished over West Africa. In East Africa,  rainfall was above-average over parts of western and southeastern Ethiopia, parts of eastern Sudan, much of South Sudan, northern and southern Uganda, eastern half of Kenya, much of Somalia, Burundi, and parts of northwestern and southeastern Tanzania. In central Africa, above-average rainfall was observed over central and southern CAR, much of DRC, Equatorial Guinea, central Congo, and southwestern Cameroon. Rainfall was below-average over parts of northwestern Gabon, parts of southern Congo and a few areas in eastern DRC. In West Africa, above-average rainfall was observed over parts of southern and eastern Nigeria and in isolated areas over Guinea-Bissau, Guinea Conakry, Senegal, and bordering areas of Cote d’Ivoire and Ghana. Climatologically dry conditions persisted over much of the remaining areas in West Africa. In southern Africa, rainfall was above-average over parts of northern and eastern Angola, western Botswana, southern Zimbabwe, northern and central Zambia, central and northeastern South Africa, the Kingdom of </a:t>
            </a:r>
            <a:r>
              <a:rPr lang="en-US" sz="1350" b="1" dirty="0" err="1">
                <a:solidFill>
                  <a:schemeClr val="lt1"/>
                </a:solidFill>
              </a:rPr>
              <a:t>Eswatini</a:t>
            </a:r>
            <a:r>
              <a:rPr lang="en-US" sz="1350" b="1" dirty="0">
                <a:solidFill>
                  <a:schemeClr val="lt1"/>
                </a:solidFill>
              </a:rPr>
              <a:t>, southern and central Mozambique, and northeastern Madagascar. Rainfall was below-average over southern and northeastern Angola and southwestern Madagascar. </a:t>
            </a:r>
            <a:endParaRPr lang="en-US" sz="1200" b="1" dirty="0">
              <a:solidFill>
                <a:schemeClr val="lt1"/>
              </a:solidFill>
            </a:endParaRPr>
          </a:p>
          <a:p>
            <a:pPr marL="323850" indent="-171450" algn="just">
              <a:buClr>
                <a:schemeClr val="lt1"/>
              </a:buClr>
              <a:buSzPts val="1200"/>
              <a:buFont typeface="Arial" panose="020B0604020202020204" pitchFamily="34" charset="0"/>
              <a:buChar char="•"/>
            </a:pPr>
            <a:endParaRPr lang="en-US" sz="1200" b="1" i="0" u="none" strike="noStrike" cap="none" dirty="0">
              <a:solidFill>
                <a:schemeClr val="lt1"/>
              </a:solidFill>
              <a:latin typeface="Arial"/>
              <a:ea typeface="Arial"/>
              <a:cs typeface="Arial"/>
              <a:sym typeface="Arial"/>
            </a:endParaRPr>
          </a:p>
          <a:p>
            <a:pPr marL="323850" indent="-171450" algn="just">
              <a:buClr>
                <a:schemeClr val="lt1"/>
              </a:buClr>
              <a:buSzPts val="1200"/>
              <a:buFont typeface="Arial" panose="020B0604020202020204" pitchFamily="34" charset="0"/>
              <a:buChar char="•"/>
            </a:pPr>
            <a:r>
              <a:rPr lang="en-US" sz="1350" b="1" i="0" u="none" strike="noStrike" cap="none" dirty="0">
                <a:solidFill>
                  <a:schemeClr val="lt1"/>
                </a:solidFill>
                <a:latin typeface="Arial"/>
                <a:ea typeface="Arial"/>
                <a:cs typeface="Arial"/>
                <a:sym typeface="Arial"/>
              </a:rPr>
              <a:t>Week-1 forecasts </a:t>
            </a:r>
            <a:r>
              <a:rPr lang="en-US" sz="1350" b="1" dirty="0">
                <a:solidFill>
                  <a:schemeClr val="lt1"/>
                </a:solidFill>
              </a:rPr>
              <a:t>indicate rainfall intensification over Kenya, persistence of wetter than average conditions  extending from Central Africa to western Ethiopia, and a slight decline over central parts of Somalia and much of southern Africa. The Week-1  </a:t>
            </a:r>
            <a:r>
              <a:rPr lang="en-US" sz="1350" b="1" i="0" u="none" strike="noStrike" cap="none" dirty="0">
                <a:solidFill>
                  <a:schemeClr val="lt1"/>
                </a:solidFill>
                <a:latin typeface="Arial"/>
                <a:ea typeface="Arial"/>
                <a:cs typeface="Arial"/>
                <a:sym typeface="Arial"/>
              </a:rPr>
              <a:t>outlook calls for </a:t>
            </a:r>
            <a:r>
              <a:rPr lang="en-US" sz="1350" b="1" dirty="0">
                <a:solidFill>
                  <a:schemeClr val="bg1"/>
                </a:solidFill>
              </a:rPr>
              <a:t>above-normal rainfall over southern Cote d’Ivoire, southern Nigeria,  much of Cameroon, northern Gabon, northern Congo, northern DRC, southern CAR, southern South Sudan, Uganda, Rwanda, Burundi, southern and eastern Kenya, southwestern Ethiopia, southern Somalia, parts of Angola, central Mozambique, and northeastern Madagascar</a:t>
            </a:r>
            <a:r>
              <a:rPr lang="en-US" sz="1350" b="1" dirty="0">
                <a:solidFill>
                  <a:schemeClr val="lt1"/>
                </a:solidFill>
              </a:rPr>
              <a:t>. Rainfall is expected to be </a:t>
            </a:r>
            <a:r>
              <a:rPr lang="en-US" sz="1350" b="1" dirty="0">
                <a:solidFill>
                  <a:schemeClr val="bg1"/>
                </a:solidFill>
              </a:rPr>
              <a:t>below-normal across the far western Gulf of Guinea region and coastal areas of Gabon, Congo and DRC. </a:t>
            </a:r>
            <a:r>
              <a:rPr lang="en-US" sz="1350" b="1" dirty="0">
                <a:solidFill>
                  <a:schemeClr val="lt1"/>
                </a:solidFill>
              </a:rPr>
              <a:t>The Week-2 outlook calls </a:t>
            </a:r>
            <a:r>
              <a:rPr lang="en-US" sz="1350" b="1" i="0" u="none" strike="noStrike" cap="none" dirty="0">
                <a:solidFill>
                  <a:schemeClr val="lt1"/>
                </a:solidFill>
                <a:latin typeface="Arial"/>
                <a:ea typeface="Arial"/>
                <a:cs typeface="Arial"/>
                <a:sym typeface="Arial"/>
              </a:rPr>
              <a:t>for </a:t>
            </a:r>
            <a:r>
              <a:rPr lang="en-US" sz="1350" b="1" dirty="0">
                <a:solidFill>
                  <a:schemeClr val="bg1"/>
                </a:solidFill>
              </a:rPr>
              <a:t>above-normal rainfall over portion of the Gulf of Guinea region, parts of central Africa, southeastern Ethiopia, eastern Kenya and southern Somalia</a:t>
            </a:r>
            <a:r>
              <a:rPr lang="en-US" sz="1350" b="1" i="0" u="none" strike="noStrike" cap="none" dirty="0">
                <a:solidFill>
                  <a:schemeClr val="lt1"/>
                </a:solidFill>
                <a:latin typeface="Arial"/>
                <a:ea typeface="Arial"/>
                <a:cs typeface="Arial"/>
                <a:sym typeface="Arial"/>
              </a:rPr>
              <a:t>. Rainfall  </a:t>
            </a:r>
            <a:r>
              <a:rPr lang="en-US" sz="1350" b="1" dirty="0">
                <a:solidFill>
                  <a:schemeClr val="lt1"/>
                </a:solidFill>
              </a:rPr>
              <a:t>is expected to be </a:t>
            </a:r>
            <a:r>
              <a:rPr lang="en-US" sz="1350" b="1" dirty="0">
                <a:solidFill>
                  <a:schemeClr val="bg1"/>
                </a:solidFill>
              </a:rPr>
              <a:t>below-normal over northeastern Namibia, southwestern Botswana, and central parts of South Africa.</a:t>
            </a:r>
            <a:endParaRPr sz="1350" b="1" i="0" u="none" strike="noStrike" cap="none" dirty="0">
              <a:solidFill>
                <a:schemeClr val="lt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4"/>
          <p:cNvSpPr txBox="1">
            <a:spLocks noGrp="1"/>
          </p:cNvSpPr>
          <p:nvPr>
            <p:ph type="title" idx="4294967295"/>
          </p:nvPr>
        </p:nvSpPr>
        <p:spPr>
          <a:xfrm>
            <a:off x="677436" y="69695"/>
            <a:ext cx="7696200" cy="814039"/>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Rainfall Patterns: Last 90 Days</a:t>
            </a:r>
            <a:endParaRPr/>
          </a:p>
        </p:txBody>
      </p:sp>
      <p:sp>
        <p:nvSpPr>
          <p:cNvPr id="112" name="Google Shape;112;p4"/>
          <p:cNvSpPr txBox="1"/>
          <p:nvPr/>
        </p:nvSpPr>
        <p:spPr>
          <a:xfrm>
            <a:off x="-29880" y="4768578"/>
            <a:ext cx="9191812" cy="2065910"/>
          </a:xfrm>
          <a:prstGeom prst="rect">
            <a:avLst/>
          </a:prstGeom>
          <a:noFill/>
          <a:ln>
            <a:noFill/>
          </a:ln>
        </p:spPr>
        <p:txBody>
          <a:bodyPr spcFirstLastPara="1" wrap="square" lIns="91425" tIns="45700" rIns="91425" bIns="45700" anchor="t" anchorCtr="0">
            <a:spAutoFit/>
          </a:bodyPr>
          <a:lstStyle/>
          <a:p>
            <a:pPr lvl="0" algn="just">
              <a:lnSpc>
                <a:spcPct val="90000"/>
              </a:lnSpc>
              <a:buSzPts val="950"/>
            </a:pPr>
            <a:r>
              <a:rPr lang="en-US" sz="950" b="1" dirty="0">
                <a:solidFill>
                  <a:schemeClr val="accent3"/>
                </a:solidFill>
                <a:latin typeface="Times New Roman" panose="02020603050405020304" pitchFamily="18" charset="0"/>
              </a:rPr>
              <a:t>Over the past 90 days, in East Africa, above-average rainfall was observed over many parts of Sudan, western, northern, southern and southeastern Ethiopia, most of western and northeastern South Sudan, much of northern and central Uganda, Eritrea, Djibouti, southern and central Somalia, parts of southwestern, southeastern, central, and northern Kenya, Burundi, and parts of north-central and eastern Tanzania. Rainfall was below-average over isolated areas in southeastern Sudan and central and southeastern South Sudan, along the main Rift Valley and its escarpments in Ethiopia, over parts of northern Somalia, at isolated pockets in central Kenya, over southwestern Uganda, Rwanda, northern Burundi, and northwestern Tanzania. In southern Africa, above-average rainfall was observed over southern and eastern South Africa, </a:t>
            </a:r>
            <a:r>
              <a:rPr lang="en-US" sz="950" b="1" dirty="0" err="1">
                <a:solidFill>
                  <a:schemeClr val="accent3"/>
                </a:solidFill>
                <a:latin typeface="Times New Roman" panose="02020603050405020304" pitchFamily="18" charset="0"/>
              </a:rPr>
              <a:t>Eswatini</a:t>
            </a:r>
            <a:r>
              <a:rPr lang="en-US" sz="950" b="1" dirty="0">
                <a:solidFill>
                  <a:schemeClr val="accent3"/>
                </a:solidFill>
                <a:latin typeface="Times New Roman" panose="02020603050405020304" pitchFamily="18" charset="0"/>
              </a:rPr>
              <a:t>, southern and central Mozambique, much of northern Angola, northern and central Zambia, central and eastern Zimbabwe, central and southern Malawi, western parts of Botswana, and parts of eastern and central Madagascar. Below-average rainfall was observed over northern South Africa, parts of central and southern Angola, Namibia, southern and eastern parts of Botswana, and southwestern Madagascar. In Central Africa, rainfall was above-average over many parts of CAR, eastern and northwestern Chad, much of central and far northern Congo, northeastern Gabon, far southeastern Cameroon, and northern, western, and much of southern DRC. Rainfall was below-average over much of Cameroon, Equatorial Guinea, most of Gabon, parts of northern Congo, parts of central and northeastern DRC, northern borders of CAR, and central and southwestern Chad. In West Africa, rainfall was above-average over much of Senegal, southwestern Mauritania, Gambia, Guinea-Bissau, western and southern Guinea, northern and central Sierra Leone, eastern and northwestern Liberia, eastern Mali, much of Cote d’Ivoire, southern and northeastern Burkina Faso, much of Ghana, Togo, Benin, parts of northwestern and southeastern, and eastern Niger, and western Nigeria. Below-average rainfall was observed over western, central, and northern Mali, northeastern Guinea, southern Sierra Leone, southwestern Liberia, northwestern Cote d’Ivoire, western and central Burkina Faso, parts of southwestern and central Niger, southeastern and parts of northeastern Mauritania, and central, northern, and eastern Nigeria.</a:t>
            </a:r>
            <a:endParaRPr sz="950" b="0" i="0" u="none" strike="noStrike" cap="none" dirty="0">
              <a:solidFill>
                <a:schemeClr val="accent3"/>
              </a:solidFill>
              <a:sym typeface="Arial"/>
            </a:endParaRPr>
          </a:p>
        </p:txBody>
      </p:sp>
      <p:pic>
        <p:nvPicPr>
          <p:cNvPr id="113" name="Google Shape;113;p4"/>
          <p:cNvPicPr preferRelativeResize="0"/>
          <p:nvPr/>
        </p:nvPicPr>
        <p:blipFill>
          <a:blip r:embed="rId3"/>
          <a:stretch>
            <a:fillRect/>
          </a:stretch>
        </p:blipFill>
        <p:spPr>
          <a:xfrm>
            <a:off x="487728" y="839119"/>
            <a:ext cx="3912175" cy="3912175"/>
          </a:xfrm>
          <a:prstGeom prst="rect">
            <a:avLst/>
          </a:prstGeom>
          <a:noFill/>
          <a:ln>
            <a:noFill/>
          </a:ln>
        </p:spPr>
      </p:pic>
      <p:pic>
        <p:nvPicPr>
          <p:cNvPr id="114" name="Google Shape;114;p4"/>
          <p:cNvPicPr preferRelativeResize="0"/>
          <p:nvPr/>
        </p:nvPicPr>
        <p:blipFill>
          <a:blip r:embed="rId4"/>
          <a:stretch>
            <a:fillRect/>
          </a:stretch>
        </p:blipFill>
        <p:spPr>
          <a:xfrm>
            <a:off x="4726313" y="844351"/>
            <a:ext cx="3913632" cy="391363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5"/>
          <p:cNvSpPr txBox="1">
            <a:spLocks noGrp="1"/>
          </p:cNvSpPr>
          <p:nvPr>
            <p:ph type="title" idx="4294967295"/>
          </p:nvPr>
        </p:nvSpPr>
        <p:spPr>
          <a:xfrm>
            <a:off x="1066800" y="0"/>
            <a:ext cx="7696200" cy="914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Rainfall Patterns: Last 30 Days</a:t>
            </a:r>
            <a:endParaRPr/>
          </a:p>
        </p:txBody>
      </p:sp>
      <p:pic>
        <p:nvPicPr>
          <p:cNvPr id="121" name="Google Shape;121;p5"/>
          <p:cNvPicPr preferRelativeResize="0"/>
          <p:nvPr/>
        </p:nvPicPr>
        <p:blipFill>
          <a:blip r:embed="rId3"/>
          <a:stretch>
            <a:fillRect/>
          </a:stretch>
        </p:blipFill>
        <p:spPr>
          <a:xfrm>
            <a:off x="537881" y="975926"/>
            <a:ext cx="3919445" cy="3919445"/>
          </a:xfrm>
          <a:prstGeom prst="rect">
            <a:avLst/>
          </a:prstGeom>
          <a:noFill/>
          <a:ln>
            <a:noFill/>
          </a:ln>
        </p:spPr>
      </p:pic>
      <p:pic>
        <p:nvPicPr>
          <p:cNvPr id="122" name="Google Shape;122;p5"/>
          <p:cNvPicPr preferRelativeResize="0"/>
          <p:nvPr/>
        </p:nvPicPr>
        <p:blipFill>
          <a:blip r:embed="rId4"/>
          <a:stretch>
            <a:fillRect/>
          </a:stretch>
        </p:blipFill>
        <p:spPr>
          <a:xfrm>
            <a:off x="4671450" y="976876"/>
            <a:ext cx="3922776" cy="3922776"/>
          </a:xfrm>
          <a:prstGeom prst="rect">
            <a:avLst/>
          </a:prstGeom>
          <a:noFill/>
          <a:ln>
            <a:noFill/>
          </a:ln>
        </p:spPr>
      </p:pic>
      <p:sp>
        <p:nvSpPr>
          <p:cNvPr id="123" name="Google Shape;123;p5"/>
          <p:cNvSpPr txBox="1"/>
          <p:nvPr/>
        </p:nvSpPr>
        <p:spPr>
          <a:xfrm>
            <a:off x="68648" y="4921351"/>
            <a:ext cx="8991600" cy="1962035"/>
          </a:xfrm>
          <a:prstGeom prst="rect">
            <a:avLst/>
          </a:prstGeom>
          <a:noFill/>
          <a:ln>
            <a:noFill/>
          </a:ln>
        </p:spPr>
        <p:txBody>
          <a:bodyPr spcFirstLastPara="1" wrap="square" lIns="91425" tIns="45700" rIns="91425" bIns="45700" anchor="t" anchorCtr="0">
            <a:spAutoFit/>
          </a:bodyPr>
          <a:lstStyle/>
          <a:p>
            <a:pPr lvl="0" algn="just">
              <a:lnSpc>
                <a:spcPct val="90000"/>
              </a:lnSpc>
              <a:buSzPts val="950"/>
            </a:pPr>
            <a:r>
              <a:rPr lang="en-US" sz="900" b="1" dirty="0" err="1">
                <a:solidFill>
                  <a:schemeClr val="lt1"/>
                </a:solidFill>
              </a:rPr>
              <a:t>OOver</a:t>
            </a:r>
            <a:r>
              <a:rPr lang="en-US" sz="900" b="1" dirty="0">
                <a:solidFill>
                  <a:schemeClr val="lt1"/>
                </a:solidFill>
              </a:rPr>
              <a:t> the past 30 days, in East Africa, above-average rainfall was observed over southern and eastern Sudan, most of western, southern and eastern South Sudan, most of Eritrea (except southern Red Sea coast), northern, western and southeastern Ethiopia, northern and central Uganda, most of Kenya, southern and central Somalia, Burundi, and parts of northern, western and eastern Tanzania. Rainfall was below-average in parts of the main Rift Valley and its escarpments in Ethiopia, parts of southern Uganda, Rwanda, and parts of northeastern South Sudan. In Central Africa, rainfall was above-average over much of Congo, parts of western Cameroon, parts of western, isolated areas in central Chad, parts of southern and eastern Gabon, eastern, southern, and western CAR, and southern, northern, western, and central DRC. Below-average rainfall was observed over much of Cameroon, Equatorial Guinea, northern, central, and western Gabon, northwestern border regions of Congo, southern and eastern Chad, northern and parts of central CAR, and east-central DRC. In West Africa, rainfall was above-average over pockets of northern and southern Senegal, Guinea, Guinea-Bissau, northern and central Sierra Leone, northwestern and parts of central and eastern Liberia, much of Cote d’Ivoire, parts of central and southern Burkina Faso, southwestern Ghana, Togo, most of Benin, parts of southwestern Nigeria, isolated areas in northeastern Niger, and a few localities in southwestern and northeastern Mauritania. Below-average rainfall was observed over south-central Mauritania, southwestern and central Mali, parts of southeastern Sierra Leone, parts of northern Cote d’Ivoire, southern Burkina Faso, southwestern Niger, parts of northern and southeastern Ghana, and southeastern coastal, eastern, and northern Nigeria. In southern Africa, above-average rainfall was observed over much of northern Angola, northern and central Zambia, central-north Botswana, eastern and central Zimbabwe, Malawi, central and southern Mozambique, Lesotho, </a:t>
            </a:r>
            <a:r>
              <a:rPr lang="en-US" sz="900" b="1" dirty="0" err="1">
                <a:solidFill>
                  <a:schemeClr val="lt1"/>
                </a:solidFill>
              </a:rPr>
              <a:t>Eswatini</a:t>
            </a:r>
            <a:r>
              <a:rPr lang="en-US" sz="900" b="1" dirty="0">
                <a:solidFill>
                  <a:schemeClr val="lt1"/>
                </a:solidFill>
              </a:rPr>
              <a:t>, southern South Africa, and parts of eastern and northeastern Madagascar. Rainfall was below-average over southern and eastern Angola, western Zambia, northern and eastern Namibia, eastern Botswana, northern South Africa, and parts of central and southern Madagascar.</a:t>
            </a:r>
            <a:endParaRPr sz="900" b="0" i="0" u="none" strike="noStrike" cap="none" dirty="0">
              <a:solidFill>
                <a:srgbClr val="000000"/>
              </a:solidFil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6"/>
          <p:cNvSpPr txBox="1">
            <a:spLocks noGrp="1"/>
          </p:cNvSpPr>
          <p:nvPr>
            <p:ph type="title"/>
          </p:nvPr>
        </p:nvSpPr>
        <p:spPr>
          <a:xfrm>
            <a:off x="683799" y="121730"/>
            <a:ext cx="7696200" cy="754062"/>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Rainfall Patterns: Last 7 Days</a:t>
            </a:r>
            <a:endParaRPr/>
          </a:p>
        </p:txBody>
      </p:sp>
      <p:sp>
        <p:nvSpPr>
          <p:cNvPr id="130" name="Google Shape;130;p6" descr="http://www.cpc.ncep.noaa.gov/products/international/africa_arc/africa_arc_7day_af_obs.gif"/>
          <p:cNvSpPr/>
          <p:nvPr/>
        </p:nvSpPr>
        <p:spPr>
          <a:xfrm>
            <a:off x="14922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1" name="Google Shape;131;p6" descr="http://www.cpc.ncep.noaa.gov/products/international/africa_arc/africa_arc_7day_af_obs.gif"/>
          <p:cNvSpPr/>
          <p:nvPr/>
        </p:nvSpPr>
        <p:spPr>
          <a:xfrm>
            <a:off x="301625" y="7938"/>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2" name="Google Shape;132;p6" descr="http://www.cpc.ncep.noaa.gov/products/international/africa_arc/africa_arc_7day_af_anom.gif"/>
          <p:cNvSpPr/>
          <p:nvPr/>
        </p:nvSpPr>
        <p:spPr>
          <a:xfrm>
            <a:off x="606425" y="312738"/>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3" name="Google Shape;133;p6" descr="https://www.cpc.ncep.noaa.gov/products/international/africa_arc/africa_arc_7day_af_obs.gif"/>
          <p:cNvSpPr/>
          <p:nvPr/>
        </p:nvSpPr>
        <p:spPr>
          <a:xfrm>
            <a:off x="765175" y="465137"/>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4" name="Google Shape;134;p6" descr="https://www.cpc.ncep.noaa.gov/products/international/africa_arc/africa_arc_7day_af_obs.gif"/>
          <p:cNvSpPr/>
          <p:nvPr/>
        </p:nvSpPr>
        <p:spPr>
          <a:xfrm>
            <a:off x="917575" y="617537"/>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5" name="Google Shape;135;p6" descr="https://www.cpc.ncep.noaa.gov/products/international/africa_arc/africa_arc_7day_af_obs.gif"/>
          <p:cNvSpPr/>
          <p:nvPr/>
        </p:nvSpPr>
        <p:spPr>
          <a:xfrm>
            <a:off x="1069975" y="769937"/>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6" name="Google Shape;136;p6"/>
          <p:cNvSpPr txBox="1"/>
          <p:nvPr/>
        </p:nvSpPr>
        <p:spPr>
          <a:xfrm>
            <a:off x="-131482" y="5100549"/>
            <a:ext cx="9275482" cy="1631175"/>
          </a:xfrm>
          <a:prstGeom prst="rect">
            <a:avLst/>
          </a:prstGeom>
          <a:noFill/>
          <a:ln>
            <a:noFill/>
          </a:ln>
        </p:spPr>
        <p:txBody>
          <a:bodyPr spcFirstLastPara="1" wrap="square" lIns="91425" tIns="45700" rIns="91425" bIns="45700" anchor="t" anchorCtr="0">
            <a:spAutoFit/>
          </a:bodyPr>
          <a:lstStyle/>
          <a:p>
            <a:pPr marL="152400" algn="just">
              <a:buClr>
                <a:schemeClr val="lt1"/>
              </a:buClr>
              <a:buSzPts val="1200"/>
            </a:pPr>
            <a:r>
              <a:rPr lang="en-US" sz="1000" b="1" dirty="0">
                <a:solidFill>
                  <a:schemeClr val="lt1"/>
                </a:solidFill>
              </a:rPr>
              <a:t>During the past 7 days, rainfall has expanded and intensified across eastern and southern Africa and diminished over West Africa. In East Africa,  rainfall was above-average over parts of western and southeastern Ethiopia, parts of eastern Sudan, much of South Sudan, northern and southern Uganda, eastern half of Kenya, much of Somalia, Burundi, and parts of northwestern and southeastern Tanzania. In central Africa, above-average rainfall was observed over central and southern CAR, much of DRC, Equatorial Guinea, central Congo, and southwestern Cameroon. Rainfall was below-average over parts of northwestern Gabon, parts of southern Congo and a few areas in eastern DRC. In West Africa, above-average rainfall was observed over parts of southern and eastern Nigeria and in isolated areas over Guinea-Bissau, Guinea Conakry, Senegal, and bordering areas of Cote D’Ivoire and Ghana. Climatologically dry conditions persisted over much of the remaining areas in West Africa. In southern Africa, rainfall was above-average over parts of northern and eastern Angola, western Botswana, southern Zimbabwe, northern and central Zambia, central and northeastern South Africa, the Kingdom of </a:t>
            </a:r>
            <a:r>
              <a:rPr lang="en-US" sz="1000" b="1" dirty="0" err="1">
                <a:solidFill>
                  <a:schemeClr val="lt1"/>
                </a:solidFill>
              </a:rPr>
              <a:t>Eswatini</a:t>
            </a:r>
            <a:r>
              <a:rPr lang="en-US" sz="1000" b="1" dirty="0">
                <a:solidFill>
                  <a:schemeClr val="lt1"/>
                </a:solidFill>
              </a:rPr>
              <a:t>, southern and central Mozambique, and northeastern Madagascar. Rainfall was below-average over southern Angola and northeastern Angola and southwestern Madagascar. </a:t>
            </a:r>
            <a:endParaRPr lang="en-US" sz="1000" dirty="0"/>
          </a:p>
        </p:txBody>
      </p:sp>
      <p:pic>
        <p:nvPicPr>
          <p:cNvPr id="137" name="Google Shape;137;p6"/>
          <p:cNvPicPr preferRelativeResize="0"/>
          <p:nvPr/>
        </p:nvPicPr>
        <p:blipFill>
          <a:blip r:embed="rId3"/>
          <a:stretch>
            <a:fillRect/>
          </a:stretch>
        </p:blipFill>
        <p:spPr>
          <a:xfrm>
            <a:off x="342527" y="958639"/>
            <a:ext cx="4114800" cy="4114800"/>
          </a:xfrm>
          <a:prstGeom prst="rect">
            <a:avLst/>
          </a:prstGeom>
          <a:noFill/>
          <a:ln>
            <a:noFill/>
          </a:ln>
        </p:spPr>
      </p:pic>
      <p:pic>
        <p:nvPicPr>
          <p:cNvPr id="138" name="Google Shape;138;p6"/>
          <p:cNvPicPr preferRelativeResize="0"/>
          <p:nvPr/>
        </p:nvPicPr>
        <p:blipFill>
          <a:blip r:embed="rId4"/>
          <a:stretch>
            <a:fillRect/>
          </a:stretch>
        </p:blipFill>
        <p:spPr>
          <a:xfrm>
            <a:off x="4671450" y="963870"/>
            <a:ext cx="4114800" cy="41148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7"/>
          <p:cNvSpPr txBox="1">
            <a:spLocks noGrp="1"/>
          </p:cNvSpPr>
          <p:nvPr>
            <p:ph type="title"/>
          </p:nvPr>
        </p:nvSpPr>
        <p:spPr>
          <a:xfrm>
            <a:off x="1066800" y="228600"/>
            <a:ext cx="7696200" cy="1044692"/>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Atmospheric Circulation:</a:t>
            </a:r>
            <a:br>
              <a:rPr lang="en-US" sz="4000" b="1">
                <a:solidFill>
                  <a:srgbClr val="FFFF00"/>
                </a:solidFill>
                <a:latin typeface="Arial"/>
                <a:ea typeface="Arial"/>
                <a:cs typeface="Arial"/>
                <a:sym typeface="Arial"/>
              </a:rPr>
            </a:br>
            <a:r>
              <a:rPr lang="en-US" sz="4000" b="1">
                <a:solidFill>
                  <a:srgbClr val="FFFF00"/>
                </a:solidFill>
                <a:latin typeface="Arial"/>
                <a:ea typeface="Arial"/>
                <a:cs typeface="Arial"/>
                <a:sym typeface="Arial"/>
              </a:rPr>
              <a:t>Last 7 Days</a:t>
            </a:r>
            <a:endParaRPr/>
          </a:p>
        </p:txBody>
      </p:sp>
      <p:sp>
        <p:nvSpPr>
          <p:cNvPr id="145" name="Google Shape;145;p7"/>
          <p:cNvSpPr txBox="1"/>
          <p:nvPr/>
        </p:nvSpPr>
        <p:spPr>
          <a:xfrm>
            <a:off x="111967" y="5730132"/>
            <a:ext cx="8872500" cy="1015622"/>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200"/>
              <a:buFont typeface="Arial"/>
              <a:buNone/>
            </a:pPr>
            <a:r>
              <a:rPr lang="en-US" sz="1200" b="1" i="0" u="none" strike="noStrike" cap="none" dirty="0">
                <a:solidFill>
                  <a:schemeClr val="lt1"/>
                </a:solidFill>
                <a:latin typeface="Arial"/>
                <a:ea typeface="Arial"/>
                <a:cs typeface="Arial"/>
                <a:sym typeface="Arial"/>
              </a:rPr>
              <a:t>At 850-hPa level (left panel), perturbation in the easterlies in the equatorial eastern Africa and a pronounced trough in the easterlies over </a:t>
            </a:r>
            <a:r>
              <a:rPr lang="en-US" sz="1200" b="1" dirty="0">
                <a:solidFill>
                  <a:schemeClr val="lt1"/>
                </a:solidFill>
              </a:rPr>
              <a:t>Ethiopia (east of the trough line) favored enhanced rainfall in the region</a:t>
            </a:r>
            <a:r>
              <a:rPr lang="en-US" sz="1200" b="1" i="0" u="none" strike="noStrike" cap="none" dirty="0">
                <a:solidFill>
                  <a:schemeClr val="lt1"/>
                </a:solidFill>
                <a:latin typeface="Arial"/>
                <a:ea typeface="Arial"/>
                <a:cs typeface="Arial"/>
                <a:sym typeface="Arial"/>
              </a:rPr>
              <a:t>. </a:t>
            </a:r>
            <a:r>
              <a:rPr lang="en-US" sz="1200" b="1" dirty="0">
                <a:solidFill>
                  <a:schemeClr val="lt1"/>
                </a:solidFill>
              </a:rPr>
              <a:t>At 200-hPa, the trough in the westerlies (right-top) and an upper-level divergence (right-bottom) contributed to the above average precipitation covering parts of  Sudan, Ethiopia, Kenya, Somalia, and eastern Tanzania. Lower-tropospheric cyclonic circulation contributed to the expansion of rainfall activities into southern Africa. </a:t>
            </a:r>
            <a:endParaRPr sz="1400" b="0" i="0" u="none" strike="noStrike" cap="none" dirty="0">
              <a:solidFill>
                <a:srgbClr val="000000"/>
              </a:solidFill>
              <a:latin typeface="Arial"/>
              <a:ea typeface="Arial"/>
              <a:cs typeface="Arial"/>
              <a:sym typeface="Arial"/>
            </a:endParaRPr>
          </a:p>
        </p:txBody>
      </p:sp>
      <p:pic>
        <p:nvPicPr>
          <p:cNvPr id="146" name="Google Shape;146;p7"/>
          <p:cNvPicPr preferRelativeResize="0"/>
          <p:nvPr/>
        </p:nvPicPr>
        <p:blipFill>
          <a:blip r:embed="rId3"/>
          <a:stretch>
            <a:fillRect/>
          </a:stretch>
        </p:blipFill>
        <p:spPr>
          <a:xfrm>
            <a:off x="536298" y="1522833"/>
            <a:ext cx="4114800" cy="4114800"/>
          </a:xfrm>
          <a:prstGeom prst="rect">
            <a:avLst/>
          </a:prstGeom>
          <a:noFill/>
          <a:ln>
            <a:noFill/>
          </a:ln>
        </p:spPr>
      </p:pic>
      <p:pic>
        <p:nvPicPr>
          <p:cNvPr id="147" name="Google Shape;147;p7"/>
          <p:cNvPicPr preferRelativeResize="0"/>
          <p:nvPr/>
        </p:nvPicPr>
        <p:blipFill>
          <a:blip r:embed="rId4"/>
          <a:stretch>
            <a:fillRect/>
          </a:stretch>
        </p:blipFill>
        <p:spPr>
          <a:xfrm>
            <a:off x="4651098" y="1522833"/>
            <a:ext cx="2734291" cy="2420676"/>
          </a:xfrm>
          <a:prstGeom prst="rect">
            <a:avLst/>
          </a:prstGeom>
          <a:noFill/>
          <a:ln>
            <a:noFill/>
          </a:ln>
        </p:spPr>
      </p:pic>
      <p:sp>
        <p:nvSpPr>
          <p:cNvPr id="148" name="Google Shape;148;p7"/>
          <p:cNvSpPr/>
          <p:nvPr/>
        </p:nvSpPr>
        <p:spPr>
          <a:xfrm rot="208815">
            <a:off x="2917319" y="2758710"/>
            <a:ext cx="1078810" cy="602409"/>
          </a:xfrm>
          <a:prstGeom prst="ellipse">
            <a:avLst/>
          </a:prstGeom>
          <a:noFill/>
          <a:ln w="38100" cap="flat" cmpd="sng">
            <a:solidFill>
              <a:srgbClr val="7030A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 name="Picture 2">
            <a:extLst>
              <a:ext uri="{FF2B5EF4-FFF2-40B4-BE49-F238E27FC236}">
                <a16:creationId xmlns:a16="http://schemas.microsoft.com/office/drawing/2014/main" id="{BED4E003-C840-1D4C-BEBA-4FB7256F7ACF}"/>
              </a:ext>
            </a:extLst>
          </p:cNvPr>
          <p:cNvPicPr>
            <a:picLocks noChangeAspect="1"/>
          </p:cNvPicPr>
          <p:nvPr/>
        </p:nvPicPr>
        <p:blipFill>
          <a:blip r:embed="rId5"/>
          <a:stretch>
            <a:fillRect/>
          </a:stretch>
        </p:blipFill>
        <p:spPr>
          <a:xfrm>
            <a:off x="6608525" y="3263513"/>
            <a:ext cx="2466619" cy="2466619"/>
          </a:xfrm>
          <a:prstGeom prst="rect">
            <a:avLst/>
          </a:prstGeom>
        </p:spPr>
      </p:pic>
      <p:sp>
        <p:nvSpPr>
          <p:cNvPr id="13" name="Google Shape;148;p7">
            <a:extLst>
              <a:ext uri="{FF2B5EF4-FFF2-40B4-BE49-F238E27FC236}">
                <a16:creationId xmlns:a16="http://schemas.microsoft.com/office/drawing/2014/main" id="{AC1659B3-4138-394C-BCB3-4B028444E78E}"/>
              </a:ext>
            </a:extLst>
          </p:cNvPr>
          <p:cNvSpPr/>
          <p:nvPr/>
        </p:nvSpPr>
        <p:spPr>
          <a:xfrm rot="208815">
            <a:off x="2119913" y="4122267"/>
            <a:ext cx="1106630" cy="681594"/>
          </a:xfrm>
          <a:prstGeom prst="ellipse">
            <a:avLst/>
          </a:prstGeom>
          <a:noFill/>
          <a:ln w="38100" cap="flat" cmpd="sng">
            <a:solidFill>
              <a:srgbClr val="7030A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8378518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8"/>
          <p:cNvSpPr/>
          <p:nvPr/>
        </p:nvSpPr>
        <p:spPr>
          <a:xfrm>
            <a:off x="1752600" y="0"/>
            <a:ext cx="6019800" cy="609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00"/>
              </a:buClr>
              <a:buSzPts val="2800"/>
              <a:buFont typeface="Arial"/>
              <a:buNone/>
            </a:pPr>
            <a:r>
              <a:rPr lang="en-US" sz="2800" b="1" i="0" u="none" strike="noStrike" cap="none">
                <a:solidFill>
                  <a:srgbClr val="FFFF00"/>
                </a:solidFill>
                <a:latin typeface="Arial"/>
                <a:ea typeface="Arial"/>
                <a:cs typeface="Arial"/>
                <a:sym typeface="Arial"/>
              </a:rPr>
              <a:t>Rainfall Evolution</a:t>
            </a:r>
            <a:endParaRPr sz="1400" b="0" i="0" u="none" strike="noStrike" cap="none">
              <a:solidFill>
                <a:srgbClr val="000000"/>
              </a:solidFill>
              <a:latin typeface="Arial"/>
              <a:ea typeface="Arial"/>
              <a:cs typeface="Arial"/>
              <a:sym typeface="Arial"/>
            </a:endParaRPr>
          </a:p>
        </p:txBody>
      </p:sp>
      <p:cxnSp>
        <p:nvCxnSpPr>
          <p:cNvPr id="156" name="Google Shape;156;p8"/>
          <p:cNvCxnSpPr/>
          <p:nvPr/>
        </p:nvCxnSpPr>
        <p:spPr>
          <a:xfrm>
            <a:off x="3352800" y="2057400"/>
            <a:ext cx="0" cy="0"/>
          </a:xfrm>
          <a:prstGeom prst="straightConnector1">
            <a:avLst/>
          </a:prstGeom>
          <a:noFill/>
          <a:ln w="50800" cap="flat" cmpd="sng">
            <a:solidFill>
              <a:srgbClr val="FF0000"/>
            </a:solidFill>
            <a:prstDash val="solid"/>
            <a:round/>
            <a:headEnd type="none" w="sm" len="sm"/>
            <a:tailEnd type="triangle" w="med" len="med"/>
          </a:ln>
        </p:spPr>
      </p:cxnSp>
      <p:pic>
        <p:nvPicPr>
          <p:cNvPr id="157" name="Google Shape;157;p8" descr="Clickable Image"/>
          <p:cNvPicPr preferRelativeResize="0"/>
          <p:nvPr/>
        </p:nvPicPr>
        <p:blipFill rotWithShape="1">
          <a:blip r:embed="rId3">
            <a:alphaModFix/>
          </a:blip>
          <a:srcRect/>
          <a:stretch/>
        </p:blipFill>
        <p:spPr>
          <a:xfrm>
            <a:off x="1544249" y="664149"/>
            <a:ext cx="2743199" cy="2628900"/>
          </a:xfrm>
          <a:prstGeom prst="rect">
            <a:avLst/>
          </a:prstGeom>
          <a:noFill/>
          <a:ln w="38100" cap="flat" cmpd="sng">
            <a:solidFill>
              <a:srgbClr val="FFFF00"/>
            </a:solidFill>
            <a:prstDash val="solid"/>
            <a:miter lim="800000"/>
            <a:headEnd type="none" w="sm" len="sm"/>
            <a:tailEnd type="none" w="sm" len="sm"/>
          </a:ln>
        </p:spPr>
      </p:pic>
      <p:cxnSp>
        <p:nvCxnSpPr>
          <p:cNvPr id="158" name="Google Shape;158;p8"/>
          <p:cNvCxnSpPr/>
          <p:nvPr/>
        </p:nvCxnSpPr>
        <p:spPr>
          <a:xfrm flipV="1">
            <a:off x="1097280" y="1924424"/>
            <a:ext cx="1515028" cy="1703573"/>
          </a:xfrm>
          <a:prstGeom prst="straightConnector1">
            <a:avLst/>
          </a:prstGeom>
          <a:noFill/>
          <a:ln w="50800" cap="flat" cmpd="sng">
            <a:solidFill>
              <a:srgbClr val="FF0000"/>
            </a:solidFill>
            <a:prstDash val="solid"/>
            <a:round/>
            <a:headEnd type="none" w="sm" len="sm"/>
            <a:tailEnd type="triangle" w="med" len="med"/>
          </a:ln>
        </p:spPr>
      </p:cxnSp>
      <p:cxnSp>
        <p:nvCxnSpPr>
          <p:cNvPr id="159" name="Google Shape;159;p8"/>
          <p:cNvCxnSpPr/>
          <p:nvPr/>
        </p:nvCxnSpPr>
        <p:spPr>
          <a:xfrm flipH="1">
            <a:off x="3328894" y="823148"/>
            <a:ext cx="2089392" cy="1240025"/>
          </a:xfrm>
          <a:prstGeom prst="straightConnector1">
            <a:avLst/>
          </a:prstGeom>
          <a:noFill/>
          <a:ln w="50800" cap="flat" cmpd="sng">
            <a:solidFill>
              <a:srgbClr val="FF0000"/>
            </a:solidFill>
            <a:prstDash val="solid"/>
            <a:round/>
            <a:headEnd type="none" w="sm" len="sm"/>
            <a:tailEnd type="triangle" w="med" len="med"/>
          </a:ln>
        </p:spPr>
      </p:cxnSp>
      <p:sp>
        <p:nvSpPr>
          <p:cNvPr id="160" name="Google Shape;160;p8"/>
          <p:cNvSpPr txBox="1"/>
          <p:nvPr/>
        </p:nvSpPr>
        <p:spPr>
          <a:xfrm>
            <a:off x="85725" y="6073775"/>
            <a:ext cx="8925000" cy="757090"/>
          </a:xfrm>
          <a:prstGeom prst="rect">
            <a:avLst/>
          </a:prstGeom>
          <a:noFill/>
          <a:ln>
            <a:noFill/>
          </a:ln>
        </p:spPr>
        <p:txBody>
          <a:bodyPr spcFirstLastPara="1" wrap="square" lIns="91425" tIns="45700" rIns="91425" bIns="45700" anchor="t" anchorCtr="0">
            <a:spAutoFit/>
          </a:bodyPr>
          <a:lstStyle/>
          <a:p>
            <a:pPr marL="0" marR="0" lvl="0" indent="0" algn="just" rtl="0">
              <a:lnSpc>
                <a:spcPct val="90000"/>
              </a:lnSpc>
              <a:spcBef>
                <a:spcPts val="0"/>
              </a:spcBef>
              <a:spcAft>
                <a:spcPts val="0"/>
              </a:spcAft>
              <a:buNone/>
            </a:pPr>
            <a:r>
              <a:rPr lang="en-US" sz="1200" b="1" i="0" u="none" strike="noStrike" cap="none" dirty="0">
                <a:solidFill>
                  <a:schemeClr val="lt1"/>
                </a:solidFill>
                <a:latin typeface="Arial"/>
                <a:ea typeface="Arial"/>
                <a:cs typeface="Arial"/>
                <a:sym typeface="Arial"/>
              </a:rPr>
              <a:t>Daily evolution of rainfall over the last 90 days at selected locations shows </a:t>
            </a:r>
            <a:r>
              <a:rPr lang="en-US" sz="1200" b="1" dirty="0">
                <a:solidFill>
                  <a:schemeClr val="lt1"/>
                </a:solidFill>
              </a:rPr>
              <a:t>light </a:t>
            </a:r>
            <a:r>
              <a:rPr lang="en-US" sz="1200" b="1" i="0" u="none" strike="noStrike" cap="none" dirty="0">
                <a:solidFill>
                  <a:schemeClr val="lt1"/>
                </a:solidFill>
                <a:latin typeface="Arial"/>
                <a:ea typeface="Arial"/>
                <a:cs typeface="Arial"/>
                <a:sym typeface="Arial"/>
              </a:rPr>
              <a:t>rainfall increased moisture deficits over parts of Equatorial Guinea (bottom left). Seasonal total rainfall remained below-average over northeastern DRC due to the recent </a:t>
            </a:r>
            <a:r>
              <a:rPr lang="en-US" sz="1200" b="1" dirty="0">
                <a:solidFill>
                  <a:schemeClr val="lt1"/>
                </a:solidFill>
              </a:rPr>
              <a:t>below</a:t>
            </a:r>
            <a:r>
              <a:rPr lang="en-US" sz="1200" b="1" i="0" u="none" strike="noStrike" cap="none" dirty="0">
                <a:solidFill>
                  <a:schemeClr val="lt1"/>
                </a:solidFill>
                <a:latin typeface="Arial"/>
                <a:ea typeface="Arial"/>
                <a:cs typeface="Arial"/>
                <a:sym typeface="Arial"/>
              </a:rPr>
              <a:t> average rainfall (top right). The recent heavy rainfall also increased surpluses early in the rainfall season over southern Somalia (bottom right).  </a:t>
            </a:r>
            <a:endParaRPr sz="1200" b="1" i="0" u="none" strike="noStrike" cap="none" dirty="0">
              <a:solidFill>
                <a:schemeClr val="lt1"/>
              </a:solidFill>
              <a:latin typeface="Arial"/>
              <a:ea typeface="Arial"/>
              <a:cs typeface="Arial"/>
              <a:sym typeface="Arial"/>
            </a:endParaRPr>
          </a:p>
        </p:txBody>
      </p:sp>
      <p:cxnSp>
        <p:nvCxnSpPr>
          <p:cNvPr id="161" name="Google Shape;161;p8"/>
          <p:cNvCxnSpPr/>
          <p:nvPr/>
        </p:nvCxnSpPr>
        <p:spPr>
          <a:xfrm flipH="1" flipV="1">
            <a:off x="3944471" y="1882588"/>
            <a:ext cx="1729629" cy="1751240"/>
          </a:xfrm>
          <a:prstGeom prst="straightConnector1">
            <a:avLst/>
          </a:prstGeom>
          <a:noFill/>
          <a:ln w="50800" cap="flat" cmpd="sng">
            <a:solidFill>
              <a:srgbClr val="FF0000"/>
            </a:solidFill>
            <a:prstDash val="solid"/>
            <a:round/>
            <a:headEnd type="none" w="sm" len="sm"/>
            <a:tailEnd type="triangle" w="med" len="med"/>
          </a:ln>
        </p:spPr>
      </p:cxnSp>
      <p:pic>
        <p:nvPicPr>
          <p:cNvPr id="162" name="Google Shape;162;p8"/>
          <p:cNvPicPr preferRelativeResize="0"/>
          <p:nvPr/>
        </p:nvPicPr>
        <p:blipFill>
          <a:blip r:embed="rId4"/>
          <a:stretch>
            <a:fillRect/>
          </a:stretch>
        </p:blipFill>
        <p:spPr>
          <a:xfrm>
            <a:off x="847064" y="3627996"/>
            <a:ext cx="3045924" cy="2369052"/>
          </a:xfrm>
          <a:prstGeom prst="rect">
            <a:avLst/>
          </a:prstGeom>
          <a:noFill/>
          <a:ln>
            <a:noFill/>
          </a:ln>
        </p:spPr>
      </p:pic>
      <p:pic>
        <p:nvPicPr>
          <p:cNvPr id="163" name="Google Shape;163;p8"/>
          <p:cNvPicPr preferRelativeResize="0"/>
          <p:nvPr/>
        </p:nvPicPr>
        <p:blipFill>
          <a:blip r:embed="rId5">
            <a:extLst>
              <a:ext uri="{28A0092B-C50C-407E-A947-70E740481C1C}">
                <a14:useLocalDpi xmlns:a14="http://schemas.microsoft.com/office/drawing/2010/main" val="0"/>
              </a:ext>
            </a:extLst>
          </a:blip>
          <a:stretch>
            <a:fillRect/>
          </a:stretch>
        </p:blipFill>
        <p:spPr>
          <a:xfrm>
            <a:off x="5330405" y="726063"/>
            <a:ext cx="3300408" cy="2566984"/>
          </a:xfrm>
          <a:prstGeom prst="rect">
            <a:avLst/>
          </a:prstGeom>
          <a:noFill/>
          <a:ln>
            <a:noFill/>
          </a:ln>
        </p:spPr>
      </p:pic>
      <p:pic>
        <p:nvPicPr>
          <p:cNvPr id="164" name="Google Shape;164;p8"/>
          <p:cNvPicPr preferRelativeResize="0"/>
          <p:nvPr/>
        </p:nvPicPr>
        <p:blipFill>
          <a:blip r:embed="rId6"/>
          <a:stretch>
            <a:fillRect/>
          </a:stretch>
        </p:blipFill>
        <p:spPr>
          <a:xfrm>
            <a:off x="5330405" y="3469263"/>
            <a:ext cx="3300408" cy="2566984"/>
          </a:xfrm>
          <a:prstGeom prst="rect">
            <a:avLst/>
          </a:prstGeom>
          <a:noFill/>
          <a:ln>
            <a:noFill/>
          </a:ln>
        </p:spPr>
      </p:pic>
      <p:pic>
        <p:nvPicPr>
          <p:cNvPr id="12" name="Google Shape;163;p8">
            <a:extLst>
              <a:ext uri="{FF2B5EF4-FFF2-40B4-BE49-F238E27FC236}">
                <a16:creationId xmlns:a16="http://schemas.microsoft.com/office/drawing/2014/main" id="{E256F583-C613-A942-80E4-CFFF59B77BAB}"/>
              </a:ext>
            </a:extLst>
          </p:cNvPr>
          <p:cNvPicPr preferRelativeResize="0"/>
          <p:nvPr/>
        </p:nvPicPr>
        <p:blipFill>
          <a:blip r:embed="rId7"/>
          <a:stretch>
            <a:fillRect/>
          </a:stretch>
        </p:blipFill>
        <p:spPr>
          <a:xfrm>
            <a:off x="5330405" y="664149"/>
            <a:ext cx="3300408" cy="256698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9"/>
          <p:cNvSpPr txBox="1"/>
          <p:nvPr/>
        </p:nvSpPr>
        <p:spPr>
          <a:xfrm>
            <a:off x="685800" y="134484"/>
            <a:ext cx="7924800" cy="126999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FFFF00"/>
                </a:solidFill>
                <a:latin typeface="Arial"/>
                <a:ea typeface="Arial"/>
                <a:cs typeface="Arial"/>
                <a:sym typeface="Arial"/>
              </a:rPr>
              <a:t>NCEP GEFS Model Forecasts</a:t>
            </a:r>
            <a:br>
              <a:rPr lang="en-US" sz="1200" b="1" i="0" u="none" strike="noStrike" cap="none">
                <a:solidFill>
                  <a:srgbClr val="FFFF00"/>
                </a:solidFill>
                <a:latin typeface="Arial"/>
                <a:ea typeface="Arial"/>
                <a:cs typeface="Arial"/>
                <a:sym typeface="Arial"/>
              </a:rPr>
            </a:br>
            <a:r>
              <a:rPr lang="en-US" sz="2000" b="1" i="0" u="none" strike="noStrike" cap="none">
                <a:solidFill>
                  <a:srgbClr val="FFFF00"/>
                </a:solidFill>
                <a:latin typeface="Arial"/>
                <a:ea typeface="Arial"/>
                <a:cs typeface="Arial"/>
                <a:sym typeface="Arial"/>
              </a:rPr>
              <a:t>Non-Bias Corrected Probability of </a:t>
            </a:r>
            <a:br>
              <a:rPr lang="en-US" sz="2000" b="1" i="0" u="none" strike="noStrike" cap="none">
                <a:solidFill>
                  <a:srgbClr val="FFFF00"/>
                </a:solidFill>
                <a:latin typeface="Arial"/>
                <a:ea typeface="Arial"/>
                <a:cs typeface="Arial"/>
                <a:sym typeface="Arial"/>
              </a:rPr>
            </a:br>
            <a:r>
              <a:rPr lang="en-US" sz="2000" b="1" i="0" u="none" strike="noStrike" cap="none">
                <a:solidFill>
                  <a:srgbClr val="FFFF00"/>
                </a:solidFill>
                <a:latin typeface="Arial"/>
                <a:ea typeface="Arial"/>
                <a:cs typeface="Arial"/>
                <a:sym typeface="Arial"/>
              </a:rPr>
              <a:t>precipitation exceedance </a:t>
            </a:r>
            <a:endParaRPr sz="1400" b="0" i="0" u="none" strike="noStrike" cap="none">
              <a:solidFill>
                <a:srgbClr val="000000"/>
              </a:solidFill>
              <a:latin typeface="Arial"/>
              <a:ea typeface="Arial"/>
              <a:cs typeface="Arial"/>
              <a:sym typeface="Arial"/>
            </a:endParaRPr>
          </a:p>
        </p:txBody>
      </p:sp>
      <p:sp>
        <p:nvSpPr>
          <p:cNvPr id="171" name="Google Shape;171;p9"/>
          <p:cNvSpPr txBox="1"/>
          <p:nvPr/>
        </p:nvSpPr>
        <p:spPr>
          <a:xfrm>
            <a:off x="4531751" y="1519250"/>
            <a:ext cx="4307400" cy="338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dirty="0">
                <a:solidFill>
                  <a:srgbClr val="FFFF00"/>
                </a:solidFill>
                <a:latin typeface="Arial"/>
                <a:ea typeface="Arial"/>
                <a:cs typeface="Arial"/>
                <a:sym typeface="Arial"/>
              </a:rPr>
              <a:t>Week-2, Valid: 14 – 20 Nov 2023</a:t>
            </a:r>
            <a:endParaRPr sz="1600" b="0" i="0" u="none" strike="noStrike" cap="none" dirty="0">
              <a:solidFill>
                <a:schemeClr val="dk1"/>
              </a:solidFill>
              <a:latin typeface="Arial"/>
              <a:ea typeface="Arial"/>
              <a:cs typeface="Arial"/>
              <a:sym typeface="Arial"/>
            </a:endParaRPr>
          </a:p>
        </p:txBody>
      </p:sp>
      <p:sp>
        <p:nvSpPr>
          <p:cNvPr id="172" name="Google Shape;172;p9"/>
          <p:cNvSpPr txBox="1"/>
          <p:nvPr/>
        </p:nvSpPr>
        <p:spPr>
          <a:xfrm>
            <a:off x="75465" y="5127820"/>
            <a:ext cx="8889900" cy="1615787"/>
          </a:xfrm>
          <a:prstGeom prst="rect">
            <a:avLst/>
          </a:prstGeom>
          <a:noFill/>
          <a:ln>
            <a:noFill/>
          </a:ln>
        </p:spPr>
        <p:txBody>
          <a:bodyPr spcFirstLastPara="1" wrap="square" lIns="91425" tIns="45700" rIns="91425" bIns="45700" anchor="t" anchorCtr="0">
            <a:spAutoFit/>
          </a:bodyPr>
          <a:lstStyle/>
          <a:p>
            <a:pPr lvl="0" algn="just">
              <a:buSzPts val="1100"/>
            </a:pPr>
            <a:r>
              <a:rPr lang="en-US" sz="1100" b="1" dirty="0">
                <a:solidFill>
                  <a:schemeClr val="lt1"/>
                </a:solidFill>
              </a:rPr>
              <a:t>The GEFS forecasts indicate rainfall intensification over Kenya, persistence of wetter than average conditions extending from Central Africa to western Ethiopia, and slight decline over central parts of Somalia and much of southern Africa. For Week-1 (left-panel), there is moderate to high chance (over 70%) for rainfall to exceed 50 mm over Liberia and the  eastern Gulf of Guinea region (southeastern Nigeria, southern Cameroon to Gabon), Congo, northern Angola, southern and eastern DRC, Rwanda, Burundi, southeastern Uganda, northern Tanzania, southern and eastern Kenya, southwestern Ethiopia, and southern Somalia. For week-2 (right panel), the GEFS forecasts indicate a moderate to high chance (over 70%) for rainfall to exceed 50 mm over coastal Nigeria, southwestern Cameroon, Equatorial Guinea, much of Gabon, central and parts of northern Congo, western and northeastern DRC, Rwanda, Burundi, western Uganda, northwestern Tanzania, northeastern Kenya, parts of southern Somalia, southwestern Ethiopia, and parts of central and northeastern Madagascar.</a:t>
            </a:r>
            <a:endParaRPr sz="1400" b="0" i="0" u="none" strike="noStrike" cap="none" dirty="0">
              <a:solidFill>
                <a:srgbClr val="000000"/>
              </a:solidFill>
              <a:latin typeface="Arial"/>
              <a:ea typeface="Arial"/>
              <a:cs typeface="Arial"/>
              <a:sym typeface="Arial"/>
            </a:endParaRPr>
          </a:p>
        </p:txBody>
      </p:sp>
      <p:sp>
        <p:nvSpPr>
          <p:cNvPr id="173" name="Google Shape;173;p9"/>
          <p:cNvSpPr txBox="1"/>
          <p:nvPr/>
        </p:nvSpPr>
        <p:spPr>
          <a:xfrm>
            <a:off x="416459" y="1519241"/>
            <a:ext cx="3954900" cy="58473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600" b="1" i="0" u="none" strike="noStrike" cap="none" dirty="0">
                <a:solidFill>
                  <a:srgbClr val="FFFF00"/>
                </a:solidFill>
                <a:latin typeface="Arial"/>
                <a:ea typeface="Arial"/>
                <a:cs typeface="Arial"/>
                <a:sym typeface="Arial"/>
              </a:rPr>
              <a:t>Week-1, Valid: 07</a:t>
            </a:r>
            <a:r>
              <a:rPr lang="en-US" sz="1600" b="1" dirty="0">
                <a:solidFill>
                  <a:srgbClr val="FFFF00"/>
                </a:solidFill>
              </a:rPr>
              <a:t> </a:t>
            </a:r>
            <a:r>
              <a:rPr lang="en-US" sz="1600" b="1" i="0" u="none" strike="noStrike" cap="none" dirty="0">
                <a:solidFill>
                  <a:srgbClr val="FFFF00"/>
                </a:solidFill>
                <a:latin typeface="Arial"/>
                <a:ea typeface="Arial"/>
                <a:cs typeface="Arial"/>
                <a:sym typeface="Arial"/>
              </a:rPr>
              <a:t> </a:t>
            </a:r>
            <a:r>
              <a:rPr lang="en-US" sz="1600" b="1" dirty="0">
                <a:solidFill>
                  <a:srgbClr val="FFFF00"/>
                </a:solidFill>
              </a:rPr>
              <a:t>– 13 </a:t>
            </a:r>
            <a:r>
              <a:rPr lang="en-US" sz="1600" b="1" i="0" u="none" strike="noStrike" cap="none" dirty="0">
                <a:solidFill>
                  <a:srgbClr val="FFFF00"/>
                </a:solidFill>
                <a:latin typeface="Arial"/>
                <a:ea typeface="Arial"/>
                <a:cs typeface="Arial"/>
                <a:sym typeface="Arial"/>
              </a:rPr>
              <a:t>Nov 2023</a:t>
            </a:r>
            <a:endParaRPr dirty="0"/>
          </a:p>
          <a:p>
            <a:pPr marL="0" marR="0" lvl="0" indent="0" algn="ctr" rtl="0">
              <a:lnSpc>
                <a:spcPct val="100000"/>
              </a:lnSpc>
              <a:spcBef>
                <a:spcPts val="0"/>
              </a:spcBef>
              <a:spcAft>
                <a:spcPts val="0"/>
              </a:spcAft>
              <a:buNone/>
            </a:pPr>
            <a:endParaRPr sz="1600" b="1" i="0" u="none" strike="noStrike" cap="none" dirty="0">
              <a:solidFill>
                <a:srgbClr val="FFFF00"/>
              </a:solidFill>
              <a:latin typeface="Arial"/>
              <a:ea typeface="Arial"/>
              <a:cs typeface="Arial"/>
              <a:sym typeface="Arial"/>
            </a:endParaRPr>
          </a:p>
        </p:txBody>
      </p:sp>
      <p:pic>
        <p:nvPicPr>
          <p:cNvPr id="174" name="Google Shape;174;p9"/>
          <p:cNvPicPr preferRelativeResize="0"/>
          <p:nvPr/>
        </p:nvPicPr>
        <p:blipFill>
          <a:blip r:embed="rId3"/>
          <a:stretch>
            <a:fillRect/>
          </a:stretch>
        </p:blipFill>
        <p:spPr>
          <a:xfrm>
            <a:off x="416459" y="2077083"/>
            <a:ext cx="3982008" cy="2986506"/>
          </a:xfrm>
          <a:prstGeom prst="rect">
            <a:avLst/>
          </a:prstGeom>
          <a:noFill/>
          <a:ln>
            <a:noFill/>
          </a:ln>
        </p:spPr>
      </p:pic>
      <p:pic>
        <p:nvPicPr>
          <p:cNvPr id="175" name="Google Shape;175;p9"/>
          <p:cNvPicPr preferRelativeResize="0"/>
          <p:nvPr/>
        </p:nvPicPr>
        <p:blipFill>
          <a:blip r:embed="rId4"/>
          <a:stretch>
            <a:fillRect/>
          </a:stretch>
        </p:blipFill>
        <p:spPr>
          <a:xfrm>
            <a:off x="4681814" y="2076509"/>
            <a:ext cx="3928781" cy="2946585"/>
          </a:xfrm>
          <a:prstGeom prst="rect">
            <a:avLst/>
          </a:prstGeom>
          <a:noFill/>
          <a:ln>
            <a:noFill/>
          </a:ln>
        </p:spPr>
      </p:pic>
    </p:spTree>
  </p:cSld>
  <p:clrMapOvr>
    <a:masterClrMapping/>
  </p:clrMapOvr>
</p:sld>
</file>

<file path=ppt/theme/theme1.xml><?xml version="1.0" encoding="utf-8"?>
<a:theme xmlns:a="http://schemas.openxmlformats.org/drawingml/2006/main" name="Default Design">
  <a:themeElements>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1186</TotalTime>
  <Words>3017</Words>
  <Application>Microsoft Macintosh PowerPoint</Application>
  <PresentationFormat>On-screen Show (4:3)</PresentationFormat>
  <Paragraphs>56</Paragraphs>
  <Slides>12</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Times New Roman</vt:lpstr>
      <vt:lpstr>Default Design</vt:lpstr>
      <vt:lpstr>The African Monsoon Recent Evolution and Current Status  Include Week-1 and Week-2 Outlooks </vt:lpstr>
      <vt:lpstr>Outline</vt:lpstr>
      <vt:lpstr>Highlights: Last &amp; Upcoming 7 Days</vt:lpstr>
      <vt:lpstr>Rainfall Patterns: Last 90 Days</vt:lpstr>
      <vt:lpstr>Rainfall Patterns: Last 30 Days</vt:lpstr>
      <vt:lpstr>Rainfall Patterns: Last 7 Days</vt:lpstr>
      <vt:lpstr>Atmospheric Circulation: Last 7 Days</vt:lpstr>
      <vt:lpstr>PowerPoint Presentation</vt:lpstr>
      <vt:lpstr>PowerPoint Presentation</vt:lpstr>
      <vt:lpstr>PowerPoint Presentation</vt:lpstr>
      <vt:lpstr>PowerPoint Presentation</vt:lpstr>
      <vt:lpstr>Summary</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African Monsoon Recent Evolution and Current Status  Include Week-1 and Week-2 Outlooks</dc:title>
  <dc:creator>Endalkachew Bekele</dc:creator>
  <cp:lastModifiedBy>Zewdu Segele</cp:lastModifiedBy>
  <cp:revision>104</cp:revision>
  <cp:lastPrinted>2023-11-06T15:14:42Z</cp:lastPrinted>
  <dcterms:modified xsi:type="dcterms:W3CDTF">2023-11-06T18:59:42Z</dcterms:modified>
</cp:coreProperties>
</file>