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515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0813" autoAdjust="0"/>
  </p:normalViewPr>
  <p:slideViewPr>
    <p:cSldViewPr>
      <p:cViewPr varScale="1">
        <p:scale>
          <a:sx n="69" d="100"/>
          <a:sy n="69" d="100"/>
        </p:scale>
        <p:origin x="573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5/30/2022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2C6B-CC89-4827-94E3-A6ABFBF2EB5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6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7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 dirty="0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31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May 2022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01 – 07 June, </a:t>
            </a:r>
            <a:r>
              <a:rPr lang="en-US" altLang="en-US" b="1" dirty="0">
                <a:solidFill>
                  <a:srgbClr val="FFFF00"/>
                </a:solidFill>
              </a:rPr>
              <a:t>2022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81400" y="1600200"/>
            <a:ext cx="5349875" cy="43242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Senegal, much of The Gambia and Guinea-Bissau, northern Guinea, and southwestern Mali: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Guinea, much of Sierra Leone, Liberia, Cote d’Ivoire, Ghana, Togo, Benin and Nigeria, southern Burkina Faso and Niger, northern Cameroon, and southwestern Chad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: 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Cameroon, much of Equatorial Guinea and Gabon, western Congo, and central portions of CAR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: 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eastern CAR, northeastern DR Congo, much of Uganda and South Sudan, southern Sudan, western and central portions of Ethiopia, western Kenya,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portions of Tanzania and Rwanda: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charset="0"/>
              </a:rPr>
              <a:t>divergence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 dirty="0">
                <a:solidFill>
                  <a:srgbClr val="FFFF00"/>
                </a:solidFill>
              </a:rPr>
            </a:b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08 - 14 June, </a:t>
            </a:r>
            <a:r>
              <a:rPr lang="en-US" altLang="en-US" b="1" dirty="0" smtClean="0">
                <a:solidFill>
                  <a:srgbClr val="FFFF00"/>
                </a:solidFill>
              </a:rPr>
              <a:t>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61279"/>
            <a:ext cx="5349875" cy="31393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central and southern portions of Senegal, much of The Gambia, Guinea-Bissau and Guinea, southern Mali, northwestern Cote d’Ivoire, and northern portions of Sierra Leone: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the southern portions of Sierra Leone, Liberia, Cote d’Ivoire, Ghana, Togo, Benin, Nigeria and Niger, northern portions of Benin and Nigeria: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Sudan, southern Eritrea, western and central portions of Ethiopia, and northeastern South Sudan: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southwestern Ethiopia, southern Sudan, western South Sudan, southeastern Uganda, and the far northern Tanzania. Rainfall was below-average over eastern, central and southern Ethiopia, the central and southern parts of South Sudan, western and central Kenya, and northern Somalia. In Central Africa, rainfall was above-average over Cameroon, Equatorial Guinea, northern and eastern Gabon, Congo, much of CAR and DRC. Rainfall was below-average over pockets of Gabon. In Southern Africa, above-average rainfall was observed over portions of Mozambique, central and eastern South Africa. Below-average rainfall was observed over many parts of Madagascar. In West Africa, rainfall was above-average over parts of Senegal, Guinea and Cote d’Ivoire. In contrast, southern Mali, and parts of Burkina Faso and Nigeria received below-average rainfall.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southwestern Ethiopia, Uganda, and the far northern Tanzania, while below-average rainfall was observed over the far southern Sudan. In Central Africa, rainfall was above-average over eastern Cameroon, northern Congo, CAR, central and northern DRC, and southeastern Chad. Below-average rainfall was observed over western Cameroon, and parts of Equatorial Guinea and Gabon. In West Africa, above-average rainfall was observed over Senegal, parts of Guinea and Mali, Sierra Leone, Liberia and Burkina Faso, while rainfall was below-average over parts of Ghana, Togo, Benin and Nigeria. 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outlooks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an increased chance for below-average rainfall over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West and East Africa, while above-average rainfall is likely over the far western West Africa and, and portions of Central Africa. Week-2 outlooks suggest an increased chance for below-average rainfall along the Gulf of Guinea coast, the far northern Nigeri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southern Niger, and western Ethiopia.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southwestern Ethiopia, Uganda, and the far northern Tanzania, while below-average rainfall was observed over the far southern Sudan. In Central Africa, rainfall was above-average over eastern Cameroon, northern Congo, CAR, central and northern DRC, and southeastern Chad. Below-average rainfall was observed over western Cameroon, and parts of Equatorial Guinea and Gabon. In West Africa, above-average rainfall was observed over Senegal, parts of Guinea and Mali, Sierra Leone, Liberia and Burkina Faso, while rainfall was below-average over parts of Ghana, Togo, Benin and Nigeria. </a:t>
            </a:r>
          </a:p>
          <a:p>
            <a:pPr algn="just"/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outlooks call for an increased chance for below-average rainfall over parts of West and East Africa, while above-average rainfall is likely over the far western West Africa and, and portions of Central Africa. Week-2 outlooks suggest an 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alt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 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below-average rainfall along the Gulf of Guinea coast, the far northern Nigeria and southern Niger, and western Ethiopia.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19537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southern Sudan, the western and eastern portions of South Sudan, western Ethiopia,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central, southern and eastern Ethiopia, central and southern South Sudan, much of Kenya, Somalia, and northern Uganda and northern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much of Angola, Botswana, northern Namibia, northern Zambia, Malawi, much of Mozambique, many parts of Madagascar and South Africa. Below-average rainfall was observed over pockets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southeastern Angola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western and southern Namibia, southern Zambia, northern Zimbabwe, and pockets of Madagascar. In Central Africa, rainfall was above-average over much of CAR,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eastern Gabon, many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DRC and Congo. Rainfall was below-average over parts of Cameroon, parts of central and eastern DRC, Equatorial Guinea,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western Gabon. In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 Africa, rainfall was above-average over much of the Gulf of Guinea region, while below-average rainfall was observed over pockets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Guinea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10830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Ethiopia,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Sudan, 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Sudan, southeastern Uganda,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far northern Tanzania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eastern, central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southern Ethiopia, the central and southern parts of South Sudan, western and central Kenya,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Somalia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over Cameroon, Equatorial Guinea, northern and eastern Gabon, Congo, much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DRC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Rainfall was below-average over 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Gabon.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Southern Africa, above-average rainfall was observed over portions of Mozambique, central and eastern South Africa. Below-average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many parts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Madagascar. In West Africa, rainfall was above-average over parts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Senegal, Guinea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Cote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d’Ivoire.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contrast,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Mali, and parts of Burkina Faso and Nigeria received below-average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00" b="1" dirty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southwestern Ethiopia, Uganda, and the far northern Tanzania,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while below-average rainfall was observed over the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far southern Sudan. </a:t>
            </a:r>
            <a:r>
              <a:rPr lang="en-US" altLang="en-US" sz="1100" b="1" dirty="0">
                <a:solidFill>
                  <a:schemeClr val="bg1"/>
                </a:solidFill>
              </a:rPr>
              <a:t>In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</a:t>
            </a:r>
            <a:r>
              <a:rPr lang="en-US" altLang="en-US" sz="1100" b="1" dirty="0">
                <a:solidFill>
                  <a:schemeClr val="bg1"/>
                </a:solidFill>
              </a:rPr>
              <a:t>Africa, rainfall was above-average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eastern Cameroon, northern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Congo,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CAR, central and northern DRC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Chad. Below-average </a:t>
            </a:r>
            <a:r>
              <a:rPr lang="en-US" altLang="en-US" sz="110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Cameroon, and parts of Equatorial Guinea and Gabon.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West Africa,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Senegal, parts of Guinea and Mali, Sierra Leone, Liberia and Burkina Faso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while 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Ghana, Togo, Benin and Nigeria. 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78503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700-hPa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level (left panel), anomalous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westerly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flow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across the Gulf of Guinea, with its associated wind convergence in Central Africa may have contributed to the observed above-average rainfall in the region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(left panel).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66800" y="2895600"/>
            <a:ext cx="2209800" cy="7620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950890"/>
            <a:ext cx="1019775" cy="201151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1752598"/>
            <a:ext cx="1143000" cy="179526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779079"/>
            <a:ext cx="1905000" cy="9951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sustained moisture surpluses over parts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of Central African Republic (top right)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Seasonal total rainfall remained below-average over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much of southern Ethiopia (bottom left)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210748" y="1501140"/>
            <a:ext cx="33659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08 - 14 </a:t>
            </a:r>
            <a:r>
              <a:rPr lang="en-US" altLang="en-US" b="1" dirty="0" smtClean="0">
                <a:solidFill>
                  <a:srgbClr val="FFFF00"/>
                </a:solidFill>
              </a:rPr>
              <a:t>June, 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 and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 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Sierra Leone, Liberia, Cameroon, northern Gabon, Equatorial Guinea, the Lake Victoria region, and southwestern Ethiopia.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61534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01 – 07 June, </a:t>
            </a:r>
            <a:r>
              <a:rPr lang="en-US" altLang="en-US" b="1" dirty="0">
                <a:solidFill>
                  <a:srgbClr val="FFFF00"/>
                </a:solidFill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212384</TotalTime>
  <Words>1677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10099</cp:revision>
  <cp:lastPrinted>2018-07-09T15:13:07Z</cp:lastPrinted>
  <dcterms:created xsi:type="dcterms:W3CDTF">2001-08-31T10:39:36Z</dcterms:created>
  <dcterms:modified xsi:type="dcterms:W3CDTF">2022-05-31T12:12:51Z</dcterms:modified>
</cp:coreProperties>
</file>