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515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0813" autoAdjust="0"/>
  </p:normalViewPr>
  <p:slideViewPr>
    <p:cSldViewPr>
      <p:cViewPr varScale="1">
        <p:scale>
          <a:sx n="69" d="100"/>
          <a:sy n="69" d="100"/>
        </p:scale>
        <p:origin x="1212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4/17/2022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2C6B-CC89-4827-94E3-A6ABFBF2EB5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667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674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 dirty="0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5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18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April 2022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17053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>
                <a:solidFill>
                  <a:srgbClr val="FFFF00"/>
                </a:solidFill>
              </a:rPr>
              <a:t>19 – 25 Apr, 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81400" y="1600200"/>
            <a:ext cx="5349875" cy="432426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southeastern Guinea, central portions of Liberia, much of Cote d’Ivoire, northern and central portions of Ghana, Togo and Benin, and western Nigeria: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western, southern, and eastern DR Congo, northern Angola, much of Rwanda and Burundi, southern Uganda, southwestern Kenya, northern and central portions of Tanzania: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much of Zimbabwe, central and southern Mozambique, central South Africa, much of Lesotho, and northern and eastern Madagascar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: 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Eritrea, much of Djibouti, eastern Ethiopia, northern, western, and central portions of Somalia: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 dirty="0">
                <a:solidFill>
                  <a:srgbClr val="FFFF00"/>
                </a:solidFill>
              </a:rPr>
            </a:br>
            <a:endParaRPr lang="en-US" altLang="en-US" sz="2400" b="1" dirty="0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26 Apr – 02 May, </a:t>
            </a:r>
            <a:r>
              <a:rPr lang="en-US" altLang="en-US" b="1" dirty="0" smtClean="0">
                <a:solidFill>
                  <a:srgbClr val="FFFF00"/>
                </a:solidFill>
              </a:rPr>
              <a:t>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61279"/>
            <a:ext cx="5349875" cy="415498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southeastern Guinea, central portions of Liberia, much of Cote d’Ivoire, northern and central portions of Ghana, Togo and Benin, and western Nigeria: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northern and eastern Angola, southern DR Congo, northern Zambia, and eastern Tanzania: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central South Africa and much of Lesotho: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Eritrea, much of Djibouti, eastern and southern portions of Ethiopia, western, central and southern portions of Somalia, and northeastern Kenya: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days, in East Africa, above-average rainfall was observed over parts of western Ethiopia, and the far western and southern Tanzania. Rainfall was below-average over southern, central and eastern Ethiopia, southern South Sudan, much of Kenya, southern Somalia, and central and northern Tanzania. In Central Africa, rainfall was below-average over parts of Cameroon, Equatorial Guinea, Gabon, northern Congo, southern CAR and northern DRC. Rainfall was above-average over pockets of Cameroon, southern Congo, and central and southern DRC. In Southern Africa, above-average rainfall was observed over much of Angola, Namibia, much of Zambia, Malawi, much of Mozambique, portions of Madagascar, and much of Botswana and South Africa. Below-average rainfall was observed over pockets of northeastern and southeastern Angola, and southern and the far eastern Madagascar. In West Africa, rainfall was above-average over parts of the Gulf of Guinea region.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above-average over eastern South Sudan and western Ethiopia. Below-average rainfall was observed over southeastern Ethiopia, southern Somalia, Kenya and western Tanzania. In Central Africa, rainfall was above-average over western and the far southern DRC, eastern Gabon, parts of Congo. Below-average rainfall was observed over southern Cameroon, Equatorial Guinea, western Gabon, and parts of central and eastern DRC. In Southern Africa, rainfall was above-average over parts of Angola and Zambia, Botswana, Zimbabwe, eastern South Africa, and southern and the far northern Mozambique. Rainfall was below-average over pockets of Madagascar. In West Africa, above-average rainfall was observed over parts of Cote d’Ivoire, Burkina Faso, Ghana and northern Nigeria, while rainfall was below-average over southern Nigeria.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Week-2 outlooks call for an increased chance for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average rainfall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parts of Central Africa and the Lake Victoria region. In contrast, there is an increased chance for below-average rainfall over parts of the Gulf of Guinea region, and eastern Ethiopia and Somalia.</a:t>
            </a:r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During the past 7 days, in East Africa, rainfall was above-average over eastern South Sudan and western Ethiopia. Below-average rainfall was observed over southeastern Ethiopia, southern Somalia, Kenya and western Tanzania. In Central Africa, rainfall was above-average over western and the far southern DRC, eastern Gabon, parts of Congo. Below-average rainfall was observed over southern Cameroon, Equatorial Guinea, western Gabon, and parts of central and eastern DRC. In Southern Africa, rainfall was above-average over parts of Angola and Zambia, Botswana, Zimbabwe, eastern South Africa, and southern and the far northern Mozambique. Rainfall was below-average over pockets of Madagascar. In West Africa, above-average rainfall was observed over parts of Cote d’Ivoire, Burkina Faso, Ghana and northern Nigeria, while rainfall was below-average over southern Nigeria.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Week-1 and Week-2 outlooks call for an increased chance for above average rainfall over parts of Central Africa and the Lake Victoria region. In contrast, there is an increased chance for below-average rainfall over parts of the Gulf of Guinea region, and eastern Ethiopia and Somalia.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19537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5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Ethiopia, Rwanda, Burundi, pockets of southern Uganda, pockets of Kenya, and much of Tanzania.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eastern Ethiopia, much of Kenya, southwestern Somalia, and northern Uganda.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much of Angola,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Botswana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much of Namibia,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Zimbabwe,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northern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Zambia, Malawi,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Mozambique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northern and eastern Madagascar, and much of South Africa. Below-average rainfall was observed over pockets of northeastern and southwestern Angola, northwestern and eastern Namibia,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Zambia, northern Botswana,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many parts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Zimbabwe,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Mozambique and southwestern Madagascar. In Central Africa, rainfall was above-average over many parts of DRC and southern Congo. Rainfall was below-average over southern Cameroon,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DRC, Equatorial Guinea, much of Gabon, CAR, and northern Congo. In West Africa, rainfall was below-average over portions of Cote d’Ivoire, western Ghana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Nigeria, while above-average rainfall was observed over eastern Guinea, much of Liberia,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Burkina Faso, many parts of Ghana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pockets of 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10830"/>
            <a:ext cx="8991600" cy="13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Ethiopia,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the far 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southern Tanzania.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central and eastern Ethiopia, southern South Sudan, much of Kenya,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Somalia, and central and northern Tanzania.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Cameroon, Equatorial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Guinea, Gabon,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Congo, 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CAR and northern DRC.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Cameroon, southern Congo,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central and 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DRC. In Southern Africa, above-average rainfall was observed over much of Angola, Namibia, much of Zambia,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Malawi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much of Mozambique, portions of Madagascar, and much of Botswana and South Africa. Below-average rainfall was observed over 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northeastern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southeastern Angola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southern and the far eastern Madagascar. In West Africa, rainfall was above-average over parts of the Gulf of Guinea region.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11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eastern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 Sudan and western Ethiopia. Below-average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southeastern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Ethiopia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southern Somalia, Kenya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western Tanzania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. </a:t>
            </a:r>
            <a:r>
              <a:rPr lang="en-US" altLang="en-US" sz="1100" b="1" dirty="0">
                <a:solidFill>
                  <a:schemeClr val="bg1"/>
                </a:solidFill>
              </a:rPr>
              <a:t>In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Central </a:t>
            </a:r>
            <a:r>
              <a:rPr lang="en-US" altLang="en-US" sz="1100" b="1" dirty="0">
                <a:solidFill>
                  <a:schemeClr val="bg1"/>
                </a:solidFill>
              </a:rPr>
              <a:t>Africa, rainfall was above-average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western and the far southern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DRC,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eastern Gabon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parts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Congo.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</a:t>
            </a:r>
            <a:r>
              <a:rPr lang="en-US" altLang="en-US" sz="110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Cameroon, Equatorial Guinea, western Gabon, and parts of central and eastern DRC.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In Southern Africa, rainfall </a:t>
            </a:r>
            <a:r>
              <a:rPr lang="en-US" altLang="en-US" sz="1100" b="1" dirty="0">
                <a:solidFill>
                  <a:schemeClr val="bg1"/>
                </a:solidFill>
              </a:rPr>
              <a:t>was above-average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of Angola and Zambia, Botswana, Zimbabwe, eastern South Africa, and southern and the far northern Mozambique.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Rainfall was below-average over pockets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Madagascar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. In West Africa, above-average rainfall was observed over parts of Cote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d’Ivoire, Burkina Faso, Ghana and northern Nigeria, while rainfall was below-average over southern Nigeria.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850-hPa level (left panel), anomalous northerly flow and its associated lower-level divergence may have contributed to the observed below-average rainfall across East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 rot="20392203">
            <a:off x="3507730" y="2627646"/>
            <a:ext cx="826446" cy="89902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057400"/>
            <a:ext cx="7620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7600" y="2298021"/>
            <a:ext cx="1295400" cy="124984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1729313"/>
            <a:ext cx="1524000" cy="19684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to heavy rainfall sustained moisture surpluses over parts of Tanzania (bottom right)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. Seasonal total rainfall remained below-average over parts of Ethiopia (top right) and Gabon (bottom left).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0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033838" y="1501140"/>
            <a:ext cx="3719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26 Apr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02 May, </a:t>
            </a:r>
            <a:r>
              <a:rPr lang="en-US" altLang="en-US" b="1" dirty="0" smtClean="0">
                <a:solidFill>
                  <a:srgbClr val="FFFF00"/>
                </a:solidFill>
              </a:rPr>
              <a:t>2022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 and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 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the western portion of Central Africa, eastern DRC, Rwanda, Burundi,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southwestern Kenya, western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Tanzania, and the far southern Ethiopia.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39213" y="1524000"/>
            <a:ext cx="32555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>
                <a:solidFill>
                  <a:srgbClr val="FFFF00"/>
                </a:solidFill>
              </a:rPr>
              <a:t>19 – 25 Apr, 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205972</TotalTime>
  <Words>1812</Words>
  <Application>Microsoft Office PowerPoint</Application>
  <PresentationFormat>On-screen Show (4:3)</PresentationFormat>
  <Paragraphs>63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10021</cp:revision>
  <cp:lastPrinted>2018-07-09T15:13:07Z</cp:lastPrinted>
  <dcterms:created xsi:type="dcterms:W3CDTF">2001-08-31T10:39:36Z</dcterms:created>
  <dcterms:modified xsi:type="dcterms:W3CDTF">2022-04-18T16:57:32Z</dcterms:modified>
</cp:coreProperties>
</file>