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5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06 December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07 – 13 December,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64715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Cameroon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Gabon,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Congo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DR Congo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DR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Congo, southern Tanzania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eastern Angola, Zambia, Malawi, Mozambique, Botswana, Zimbabwe and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South Sudan, southwestern Ethiopia, northeastern DR Congo,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and portions of Uganda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Kenya, Somalia, Rwanda, Burundi and Tanzania: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14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20 </a:t>
            </a:r>
            <a:r>
              <a:rPr lang="en-US" altLang="en-US" b="1" dirty="0" smtClean="0">
                <a:solidFill>
                  <a:srgbClr val="FFFF00"/>
                </a:solidFill>
              </a:rPr>
              <a:t>Dec,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Gabon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Congo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southwestern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DR Congo Tanzania, eastern Angola, Zambia, Malawi, Mozambique and Zimbabwe: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southeastern South Sudan, southwestern Ethiopia, northeastern DR Congo, Uganda, Kenya, Rwanda, Burundi and Tanzania: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Botswana, Zimbabwe, Mozambique, Lesotho, South Africa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pockets of western Ethiopia and northern Tanzania. Rainfall was below-average over southern Ethiopia, much of Somalia, Kenya, Uganda and much of Tanzania. In Central Africa, rainfall was below-average over many parts of DRC, Congo, Equatorial Guinea, and pockets of Gabon. Rainfall was above-average over portions of Cameroon, much of CAR, and pockets of  DRC. In West Africa, rainfall was above-average over much of the Gulf of Guinea region. Below-average rainfall was observed over pockets of eastern Cote d’Ivoire. In Southern Africa, above-average rainfall was observed over portions of northwestern Angola,  much of South Africa, and pockets of Mozambique. Below-average rainfall was observed over southern and eastern Angola, Zambia, Botswana, Zimbabwe, many parts of Mozambique, Malawi, and much of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parts of southwestern Ethiopia and Tanzania. Above-average rainfall was observed over portions of Kenya, and coastal Tanzania. In Central Africa, rainfall was above-average over southern Cameroon, much of Gabon, and portions of DRC. Rainfall was below-average over pockets of DRC. In Southern Africa, rainfall was above-average over many parts of Angola and South Africa. Below-average rainfall was observed over much of Zambia, Malawi, Zimbabwe, Mozambique and Madagascar. In West Africa, above-average rainfall was observed along coastal Nigeria.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rainfall over much of equatorial East Africa and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northern portions of Southern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Africa.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contrast, the outlooks call for an increased chance for above-average rainfall over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western portions of Central Africa, and eastern South Africa.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 smtClean="0">
                <a:solidFill>
                  <a:schemeClr val="bg1"/>
                </a:solidFill>
              </a:rPr>
              <a:t>During </a:t>
            </a:r>
            <a:r>
              <a:rPr lang="en-US" altLang="en-US" sz="1400" b="1" dirty="0">
                <a:solidFill>
                  <a:schemeClr val="bg1"/>
                </a:solidFill>
              </a:rPr>
              <a:t>the past 7 days, in East Africa, rainfall was below-average over parts of southwestern Ethiopia and Tanzania. Above-average rainfall was observed over portions of Kenya, and coastal Tanzania. In Central Africa, rainfall was above-average over southern Cameroon, much of Gabon, and portions of DRC. Rainfall was below-average over pockets of DRC. In Southern Africa, rainfall was above-average over many parts of Angola and South Africa. Below-average rainfall was observed over much of Zambia, Malawi, Zimbabwe, Mozambique and Madagascar. In West Africa, above-average rainfall was observed along coastal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over much of equatorial East Africa and the northern portions of Southern Africa. In contrast, the outlooks call for an increased chance for above-average rainfall over the western portions of Central Africa, and eastern South Africa.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southern and eastern Sudan.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far southern Ethiopia, much of Somalia and Kenya,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many parts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Uganda and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Angola, pockets of Zambia and Mozambique, and much of South Africa.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Angola,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Zambia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Botswana, Zambia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Mozambique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much of Madagascar. In Central Africa, rainfall was above-average over western and northern DRC, eastern Gabon, Congo, much of CAR, and southeastern Chad.  Rainfall was below-average over portions of central and eastern DRC, Equatorial Guinea, western Gabon, northern Cameroon and southwestern Chad. In West Africa, rainfall was above-average over much of the Gulf of Guinea region, Senegal, 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Mali. Below-average rainfall was observed over central Mali,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Burkina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Faso, northeastern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Ghana, 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Togo and Benin,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northern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Ethiopia and northern Tanzania.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Ethiopia, much of Somalia, Kenya, Uganda and much of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of DRC, Congo, Equatorial Guinea, and pockets of Gabon. Rainfall was above-average over portions of Cameroon, much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pockets of 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the Gulf of Guinea region. Below-average rainfall was observed over pockets of eastern Cote d’Ivoire. In Southern Africa, above-average rainfall was observed over portions of northwestern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 much 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pockets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Mozambique.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Below-average rainfall was observed over southern and eastern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Zambia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Botswana, Zimbabwe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many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Mozambique, Malawi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southwestern Ethiopia and Tanzania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of Kenya, and coastal Tanzania.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00" b="1" dirty="0">
                <a:solidFill>
                  <a:schemeClr val="bg1"/>
                </a:solidFill>
              </a:rPr>
              <a:t>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much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Gabon,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of DRC.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many parts of Angola and South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Africa. 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Zambia, Malawi, Zimbabwe, Mozambique and Madagascar.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above-average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along coastal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anticyclonic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flow prevailed across portions 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702365">
            <a:off x="2325391" y="3823737"/>
            <a:ext cx="1192125" cy="68121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02850"/>
            <a:ext cx="1404690" cy="150234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Congo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Light to moderate rainfall has helped to erode accumulated rainfall deficits over parts of East Africa, However, the seasonal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total rainfall remained below-average over 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926719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14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20 </a:t>
            </a:r>
            <a:r>
              <a:rPr lang="en-US" altLang="en-US" b="1" dirty="0" smtClean="0">
                <a:solidFill>
                  <a:srgbClr val="FFFF00"/>
                </a:solidFill>
              </a:rPr>
              <a:t>December,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parts of Gabon, southern Congo, northern Angola, pockets of DRC, western Tanzania and eastern South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0725" y="1524000"/>
            <a:ext cx="3912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da-DK" altLang="en-US" b="1" dirty="0">
                <a:solidFill>
                  <a:srgbClr val="FFFF00"/>
                </a:solidFill>
              </a:rPr>
              <a:t>07 – 13 December, </a:t>
            </a:r>
            <a:r>
              <a:rPr lang="da-DK" altLang="en-US" b="1" dirty="0" smtClean="0">
                <a:solidFill>
                  <a:srgbClr val="FFFF00"/>
                </a:solidFill>
              </a:rPr>
              <a:t>2021</a:t>
            </a:r>
            <a:endParaRPr lang="da-DK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197605</TotalTime>
  <Words>1602</Words>
  <Application>Microsoft Office PowerPoint</Application>
  <PresentationFormat>On-screen Show (4:3)</PresentationFormat>
  <Paragraphs>62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9785</cp:revision>
  <cp:lastPrinted>2018-07-09T15:13:07Z</cp:lastPrinted>
  <dcterms:created xsi:type="dcterms:W3CDTF">2001-08-31T10:39:36Z</dcterms:created>
  <dcterms:modified xsi:type="dcterms:W3CDTF">2021-12-06T17:22:17Z</dcterms:modified>
</cp:coreProperties>
</file>