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6" autoAdjust="0"/>
    <p:restoredTop sz="90813" autoAdjust="0"/>
  </p:normalViewPr>
  <p:slideViewPr>
    <p:cSldViewPr>
      <p:cViewPr>
        <p:scale>
          <a:sx n="75" d="100"/>
          <a:sy n="75" d="100"/>
        </p:scale>
        <p:origin x="993" y="-40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6/28/2021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28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June 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29 June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05 July, </a:t>
            </a:r>
            <a:r>
              <a:rPr lang="en-US" altLang="en-US" b="1" dirty="0" smtClean="0">
                <a:solidFill>
                  <a:srgbClr val="FFFF00"/>
                </a:solidFill>
              </a:rPr>
              <a:t>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280076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Senegal, Guinea-Bissau, Guinea, Sierra Leone, Liberia, southwestern Mali, and coastal Cote d’Ivoire: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An area of anomalous lower-level convergence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 smtClean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below-average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eastern Gabon, northern Congo and northwestern DRC: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divergence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and upper-level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convergence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is expected to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suppress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There 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western Ethiopia: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06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12 </a:t>
            </a:r>
            <a:r>
              <a:rPr lang="en-US" altLang="en-US" b="1" dirty="0" smtClean="0">
                <a:solidFill>
                  <a:srgbClr val="FFFF00"/>
                </a:solidFill>
              </a:rPr>
              <a:t>July, 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81400" y="1906756"/>
            <a:ext cx="5349875" cy="2462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There 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Senegal,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Guinea-Bissau, southwestern Mali, Cote d’Ivoire, western Burkina Faso, Ghana, Togo, Benin, southwestern Nigeria: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 far eastern portions of Sudan and South Sudan, and western Ethiopia: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Moderate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562600"/>
          </a:xfrm>
        </p:spPr>
        <p:txBody>
          <a:bodyPr/>
          <a:lstStyle/>
          <a:p>
            <a:pPr algn="just"/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90 days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East Africa, above-average rainfall was observed over the southern and eastern parts of Sudan and northern South Sudan Republic. Rainfall was below-average over southern South Sudan, many parts of Ethiopia, Uganda, Kenya and Somalia. In Central Africa, rainfall was below-average over parts of central and northeastern DRC. Rainfall was above-average over Equatorial Guinea, Gabon, Congo, much of CAR, and northwestern DRC. In West Africa, rainfall was above-average over parts of Senegal, Guinea, Sierra Leone, Cote d’Ivoire, Burkina Faso, much of Ghana, Togo, Benin, and many parts of Nigeria. Below-average rainfall was observed over Guinea-Bissau, southern Ghana and portions of Niger, and pockets of Nigeria. </a:t>
            </a:r>
            <a:endParaRPr lang="en-US" altLang="en-US" sz="138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above-average over parts of eastern Sudan and western Ethiopia. Below-average rainfall was observed over much of South Sudan and Uganda. In Central Africa, rainfall was below-average over parts of central and northern DRC, and pockets of CAR. Above-average rainfall was observed over southern Cameroon, Equatorial Guinea, northern CAR, and parts of Gabon and Congo. In West Africa, above-average rainfall was observed over much of the Gulf of Guinea countries and the neighboring areas of southern Sahel. Below-average rainfall was observed over pockets of Mali and Nigeria.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outlooks call for an increased chance for above-average rainfall over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Senegal, Guinea-Bissau, Guinea, Sierra Leone, Liberia, southwestern Mali,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coastal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Cote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d’Ivoire,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Ethiopia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contrast, there is an increased chance for below-average rainfall over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eastern Gabon, northern Congo and northwestern DRC.</a:t>
            </a:r>
            <a:endParaRPr lang="en-US" altLang="en-US" sz="138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Week-2 outlooks call for an increased chance for below-average rainfall over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 Senegal, Guinea-Bissau, southwestern Mali, Cote d’Ivoire, western Burkina Faso, Ghana, Togo, Benin, southwestern Nigeria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contrast, there is an increased chance for above-average rainfall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far eastern portions of Sudan and South Sudan, and western Ethiopia.</a:t>
            </a:r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9812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>
                <a:solidFill>
                  <a:schemeClr val="bg1"/>
                </a:solidFill>
              </a:rPr>
              <a:t>During the past 7 days, in East Africa, rainfall was above-average over southern Sudan, northern South Sudan, and parts of western Ethiopia </a:t>
            </a:r>
            <a:r>
              <a:rPr lang="en-US" altLang="en-US" sz="1500" b="1" dirty="0" smtClean="0">
                <a:solidFill>
                  <a:schemeClr val="bg1"/>
                </a:solidFill>
              </a:rPr>
              <a:t>and Uganda</a:t>
            </a:r>
            <a:r>
              <a:rPr lang="en-US" altLang="en-US" sz="1500" b="1" dirty="0">
                <a:solidFill>
                  <a:schemeClr val="bg1"/>
                </a:solidFill>
              </a:rPr>
              <a:t>. Below-average rainfall was observed over pockets of  central southern Sudan. In Central Africa, rainfall was below-average over parts of central and northern DRC, and pockets of CAR. Above-average rainfall was observed over parts of eastern DRC. In West Africa, above-average rainfall was observed over pockets of Guinea, Sierra Leone, central Guinea, southern Mali, Burkina Faso, northern Benin, and parts of Nigeria. Below-average rainfall was observed over Liberia, southern Cote d’Ivoire, Ghana, Togo and southern Benin.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>
                <a:solidFill>
                  <a:schemeClr val="bg1"/>
                </a:solidFill>
              </a:rPr>
              <a:t>Week-1 outlooks call for an increased chance for above-average rainfall over Guinea-Bissau, Guinea, Sierra Leone, Liberia, southern Cote d’Ivoire, southern Nigeria and Cameroon. In contrast, there is an increased chance for below-average rainfall over southern Burkina Faso and northern Ghana</a:t>
            </a:r>
            <a:r>
              <a:rPr lang="en-US" altLang="en-US" sz="1500" b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>
                <a:solidFill>
                  <a:schemeClr val="bg1"/>
                </a:solidFill>
              </a:rPr>
              <a:t>Week-2 outlooks call for an increased chance for below-average rainfall over southern Senegal, southern Mali, Burkina Faso, western Niger, and northern DRC. In contrast, there is an increased chance for above-average rainfall over Sierra Leone, Liberia, western Cote d’Ivoire, and western Ethiopia. 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58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western Ethiopia</a:t>
            </a:r>
            <a:r>
              <a:rPr lang="en-US" altLang="en-US" sz="1080" b="1" dirty="0">
                <a:solidFill>
                  <a:schemeClr val="bg1"/>
                </a:solidFill>
              </a:rPr>
              <a:t>, northern South Sudan,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and eastern Sudan, Eritrea, southern </a:t>
            </a:r>
            <a:r>
              <a:rPr lang="en-US" altLang="en-US" sz="1080" b="1" dirty="0">
                <a:solidFill>
                  <a:schemeClr val="bg1"/>
                </a:solidFill>
              </a:rPr>
              <a:t>Uganda,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of southeastern Ethiopia, western Kenya,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northern Tanzania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080" b="1" dirty="0">
                <a:solidFill>
                  <a:schemeClr val="bg1"/>
                </a:solidFill>
              </a:rPr>
              <a:t>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Ethiopia, central and southern Somalia,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eastern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Kenya.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also below-average </a:t>
            </a:r>
            <a:r>
              <a:rPr lang="en-US" altLang="en-US" sz="1080" b="1" dirty="0">
                <a:solidFill>
                  <a:schemeClr val="bg1"/>
                </a:solidFill>
              </a:rPr>
              <a:t>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>
                <a:solidFill>
                  <a:schemeClr val="bg1"/>
                </a:solidFill>
              </a:rPr>
              <a:t>South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Sudan, northern Uganda and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Tanzania.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the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far northern 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Africa, while below-average 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the central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and southern portions of Southern Africa. In Central Africa, rainfall was above-average over central and southern DRC, Equatorial Guinea, Gabon, Congo, and much of CAR.  Rainfall was below-average over northeastern DRC,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of central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CAR, and western Cameroon. In West Africa, rainfall was above-average over much of Guinea, Sierra Leone,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much of Cote d’Ivoire,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Burkina Faso, northern Benin, and southern Nigeria. Below-average rainfall was observed over eastern Liberia, southern Cote d’Ivoire, Ghana, southern Togo, southern Benin, Niger, and northern Nigeria.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19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the southern and eastern parts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Sudan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northern South Sudan Republic. Rainfall was below-average over southern South Sudan, many parts of Ethiopia, Uganda, Kenya and Somalia.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central and northeastern DRC.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Equatorial Guinea, Gabon, Congo, much of CAR, and northwestern DRC. </a:t>
            </a:r>
            <a:r>
              <a:rPr lang="en-US" altLang="en-US" sz="1140" b="1" dirty="0">
                <a:solidFill>
                  <a:schemeClr val="bg1"/>
                </a:solidFill>
              </a:rPr>
              <a:t>In West Africa,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Senegal, Guinea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Sierra Leone,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Cote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d’Ivoire, Burkina Faso,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much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Ghana,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Togo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Benin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, 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many parts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Nigeria. </a:t>
            </a:r>
            <a:r>
              <a:rPr lang="en-US" altLang="en-US" sz="1140" b="1" dirty="0">
                <a:solidFill>
                  <a:schemeClr val="bg1"/>
                </a:solidFill>
              </a:rPr>
              <a:t>Below-average rainfall was observed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Guinea-Bissau, southern Ghana and portions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Niger,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of Nigeria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above-average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parts of eastern Sudan and western Ethiopia. Below-average rainfall was observed over much of South Sudan and Uganda. In </a:t>
            </a:r>
            <a:r>
              <a:rPr lang="en-US" altLang="en-US" sz="1100" b="1" dirty="0">
                <a:solidFill>
                  <a:schemeClr val="bg1"/>
                </a:solidFill>
              </a:rPr>
              <a:t>Central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over parts of central and northern DRC, and pockets of CAR. Above-average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Cameroon, Equatorial Guinea, northern CAR, and parts of Gabon and Congo.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In West Africa, above-average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much of the Gulf of Guinea countries and the neighboring areas of southern Sahel.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pockets of Mali and Nigeria.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700-hPa level (left panel), anomalous westerly to southwesterly flow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with its associated </a:t>
            </a:r>
            <a:r>
              <a:rPr lang="en-US" altLang="en-US" sz="1200" b="1" dirty="0" err="1" smtClean="0">
                <a:solidFill>
                  <a:schemeClr val="bg1"/>
                </a:solidFill>
              </a:rPr>
              <a:t>cycloninc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 turning was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observed across the Gulf of Guinea region.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 rot="21142412">
            <a:off x="886406" y="2661159"/>
            <a:ext cx="1554803" cy="766881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1600200"/>
            <a:ext cx="381000" cy="190499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1918080"/>
            <a:ext cx="1957384" cy="18901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0800" y="762002"/>
            <a:ext cx="2362200" cy="83819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to heavy rainfall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sustained moisture surpluses over parts of Guinea (bottom left). In contrast, s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easonal total rainfall remained below-average over portions of northern Nigeria (top right) and northeastern DRC 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0" cy="2633470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0" cy="2633470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1" cy="263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4613297" y="1524000"/>
            <a:ext cx="33282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06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12 </a:t>
            </a:r>
            <a:r>
              <a:rPr lang="en-US" altLang="en-US" b="1" dirty="0" smtClean="0">
                <a:solidFill>
                  <a:srgbClr val="FFFF00"/>
                </a:solidFill>
              </a:rPr>
              <a:t>July,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panel) and 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portions of the Gulf of Guinea region,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and western Ethiopia.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04800" y="1524000"/>
            <a:ext cx="38636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>
                <a:solidFill>
                  <a:srgbClr val="FFFF00"/>
                </a:solidFill>
              </a:rPr>
              <a:t>29 June – 05 July, </a:t>
            </a:r>
            <a:r>
              <a:rPr lang="en-US" altLang="en-US" b="1" dirty="0" smtClean="0">
                <a:solidFill>
                  <a:srgbClr val="FFFF00"/>
                </a:solidFill>
              </a:rPr>
              <a:t>2021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192252</TotalTime>
  <Words>1522</Words>
  <Application>Microsoft Office PowerPoint</Application>
  <PresentationFormat>On-screen Show (4:3)</PresentationFormat>
  <Paragraphs>61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9672</cp:revision>
  <cp:lastPrinted>2018-07-09T15:13:07Z</cp:lastPrinted>
  <dcterms:created xsi:type="dcterms:W3CDTF">2001-08-31T10:39:36Z</dcterms:created>
  <dcterms:modified xsi:type="dcterms:W3CDTF">2021-06-28T17:32:57Z</dcterms:modified>
</cp:coreProperties>
</file>