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3" autoAdjust="0"/>
    <p:restoredTop sz="90813" autoAdjust="0"/>
  </p:normalViewPr>
  <p:slideViewPr>
    <p:cSldViewPr>
      <p:cViewPr varScale="1">
        <p:scale>
          <a:sx n="63" d="100"/>
          <a:sy n="63" d="100"/>
        </p:scale>
        <p:origin x="1479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6/7/2021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07 June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08 – 14 June,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64715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much of Guinea, Sierra Leone and Liberia: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 smtClean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Nigeria, Cameroon, Equatorial Guinea, and northern Gabon: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increased chance for below-average rainfall </a:t>
            </a: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northern DRC: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An area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sz="1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an increased chance for below-average rainfall over </a:t>
            </a: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South Sudan and Uganda: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15 – 21 June,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81400" y="1906756"/>
            <a:ext cx="5349875" cy="195438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along the Gulf of Guinea coast: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DRC, northern Uganda, southern South Sudan and </a:t>
            </a:r>
            <a:r>
              <a:rPr lang="en-US" altLang="en-US" sz="1100" b="1" smtClean="0">
                <a:solidFill>
                  <a:srgbClr val="FFFF00"/>
                </a:solidFill>
                <a:latin typeface="Arial" charset="0"/>
              </a:rPr>
              <a:t>southwestern Ethiopia: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6019800"/>
          </a:xfrm>
        </p:spPr>
        <p:txBody>
          <a:bodyPr/>
          <a:lstStyle/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90 days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East Africa, above-average rainfall was observed over western Ethiopia, parts of southern and eastern Sudan, much of South Sudan, and western Kenya. Rainfall was below-average over southern Ethiopia, the far eastern Kenya and  pockets of southern South Sudan, and Somalia. In Central Africa, rainfall was below-average over parts of central and northeastern DRC. Rainfall was above-average over much of CAR, Congo, and northwestern and northern DRC. In West Africa, rainfall was above-average over Guinea, Sierra Leone, Burkina Faso and southern Nigeria. Below-average rainfall was observed over southern Senegal, Guinea-Bissau, southwestern Mali, eastern Liberia, much of Cote d’Ivoire, Ghana, Togo, southern Benin,, and central and northern Nigeria. </a:t>
            </a:r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below average over eastern South Sudan, western and southern Ethiopia, and much of Uganda. Above-average rainfall was observed over pockets of South Sudan Republic and southern Sudan. In Central Africa, rainfall was below-average over Equatorial Guinea, Gabon, Congo and DRC. Above-average rainfall was observed over parts of Cameroon and CAR. In West Africa, above-average rainfall was observed over many places in the Gulf of Guinea region. Rainfall was below-average over pockets of northern Nigeria.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and week-2 outlooks call for an increased chance for above-average rainfall along the Gulf of Guinea coast. In contrast the outlooks call for an increased chance for below-average rainfall over much of Central Africa, the Lake Victoria region, and southwestern Ethiopia.</a:t>
            </a:r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981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During the past 7 days, in East Africa, rainfall was below average over eastern South Sudan, western and southern Ethiopia, and much of Uganda. Above-average rainfall was observed over pockets of South Sudan Republic and southern Sudan. In Central Africa, rainfall was below-average over Equatorial Guinea, Gabon, Congo and DRC. Above-average rainfall was observed over parts of Cameroon and CAR. In West Africa, above-average rainfall was observed over many places in the Gulf of Guinea region. Rainfall was below-average over pockets of northern Nigeria.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Week-1 and week-2 outlooks call for an increased chance for above-average rainfall along the Gulf of Guinea coast. In contrast the outlooks call for an increased chance for below-average rainfall over much of Central Africa, the Lake Victoria region, and southwestern Ethiopia.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Ethiopia</a:t>
            </a:r>
            <a:r>
              <a:rPr lang="en-US" altLang="en-US" sz="1080" b="1" dirty="0">
                <a:solidFill>
                  <a:schemeClr val="bg1"/>
                </a:solidFill>
              </a:rPr>
              <a:t>, northern South Sudan,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and eastern Sudan, Eritrea, southern </a:t>
            </a:r>
            <a:r>
              <a:rPr lang="en-US" altLang="en-US" sz="1080" b="1" dirty="0">
                <a:solidFill>
                  <a:schemeClr val="bg1"/>
                </a:solidFill>
              </a:rPr>
              <a:t>Uganda,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southeastern Ethiopia, western Kenya, and northern and eastern Tanzania.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080" b="1" dirty="0">
                <a:solidFill>
                  <a:schemeClr val="bg1"/>
                </a:solidFill>
              </a:rPr>
              <a:t>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southern Ethiopia, southern Somalia, and eastern Kenya.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also below-average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>
                <a:solidFill>
                  <a:schemeClr val="bg1"/>
                </a:solidFill>
              </a:rPr>
              <a:t>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Sudan, northern Uganda and western Tanzania.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the northern portions of Southern Africa, while below-average rainfall was observed over central and southern portions of Southern Africa. In Central Africa, rainfall was above-average over central and southern DRC, much of  Gabon, Congo, and much of CAR.  Rainfall was below-average over parts northern DRC.  Below-average rains were also observed over Equatorial Guinea and western Cameroon. In West Africa, rainfall was above-average over many places in the Gulf of Guinea countries. Below-average rainfall was observed over pockets of Cote d’Ivoire, northern Ghana, and central and northern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19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western Ethiopia, parts of southern and eastern Sudan, much of South Sudan, and western Kenya. Rainfall was below-average over southern Ethiopia, the far eastern Kenya and  pockets of southern South Sudan, and Somalia.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central and northeastern DRC.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CAR, Congo, and northwestern and northern 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Guinea, Sierra Leone, Burkina Faso and southern Nigeria. </a:t>
            </a:r>
            <a:r>
              <a:rPr lang="en-US" altLang="en-US" sz="1140" b="1" dirty="0">
                <a:solidFill>
                  <a:schemeClr val="bg1"/>
                </a:solidFill>
              </a:rPr>
              <a:t>Below-average rainfall was observed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over southern Senegal, Guinea-Bissau, southwestern Mali, eastern Liberia, much of Cote d’Ivoire, Ghana, Togo, southern Benin,, and central and northern Nigeria. 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 average over eastern South Sudan, western and southern Ethiopia, and much of Uganda. Above-average rainfall was observed over pockets of South Sudan Republic and southern Sudan. </a:t>
            </a:r>
            <a:r>
              <a:rPr lang="en-US" altLang="en-US" sz="1100" b="1" dirty="0">
                <a:solidFill>
                  <a:schemeClr val="bg1"/>
                </a:solidFill>
              </a:rPr>
              <a:t>In Central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over Equatorial Guinea, Gabon, Congo and DRC. Above-average rainfall was observed over parts of Cameroon and CAR. In West Africa, above-average rainfall was observed over many places in the Gulf of Guinea region. Rainfall was below-average over pockets of northern Nigeria.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700-hPa level (left panel), anomalous onshore-flow prevailed across the Gulf of Guinea region.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14400" y="2743200"/>
            <a:ext cx="2327847" cy="8382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0713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546223"/>
            <a:ext cx="533400" cy="195897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19291" y="1752600"/>
            <a:ext cx="1314694" cy="205561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762000"/>
            <a:ext cx="1981200" cy="129540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to heavy rainfall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sustained moisture surpluses over parts of Guinea (bottom left) and southern Nigeria (top right). In contrast, s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easonal total rainfall remained below-average over portions of southern Ethiopia 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2" cy="2633471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2" cy="2633471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2" cy="2633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572002" y="1524000"/>
            <a:ext cx="3410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15 – 21 June,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guinea, Sierra Leone, Liberia, coastal Cote d’Ivoire and Ghana, western Cameroon, Gabon, and western Ethiopia. For week-2 (right panel) there is a moderate to high chance for rainfall to exceed 50mm along the Gulf of Guinea coast and western Ethiopia.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943609" y="1524000"/>
            <a:ext cx="3410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08 – 14 June, 2021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191474</TotalTime>
  <Words>1370</Words>
  <Application>Microsoft Office PowerPoint</Application>
  <PresentationFormat>On-screen Show (4:3)</PresentationFormat>
  <Paragraphs>59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9636</cp:revision>
  <cp:lastPrinted>2018-07-09T15:13:07Z</cp:lastPrinted>
  <dcterms:created xsi:type="dcterms:W3CDTF">2001-08-31T10:39:36Z</dcterms:created>
  <dcterms:modified xsi:type="dcterms:W3CDTF">2021-06-07T17:40:28Z</dcterms:modified>
</cp:coreProperties>
</file>