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0813" autoAdjust="0"/>
  </p:normalViewPr>
  <p:slideViewPr>
    <p:cSldViewPr>
      <p:cViewPr varScale="1">
        <p:scale>
          <a:sx n="63" d="100"/>
          <a:sy n="63" d="100"/>
        </p:scale>
        <p:origin x="137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5/17/2021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17 May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18 </a:t>
            </a:r>
            <a:r>
              <a:rPr lang="en-US" altLang="en-US" b="1" dirty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24 </a:t>
            </a:r>
            <a:r>
              <a:rPr lang="en-US" altLang="en-US" b="1" dirty="0">
                <a:solidFill>
                  <a:srgbClr val="FFFF00"/>
                </a:solidFill>
              </a:rPr>
              <a:t>May, </a:t>
            </a:r>
            <a:r>
              <a:rPr lang="en-US" altLang="en-US" b="1" dirty="0" smtClean="0">
                <a:solidFill>
                  <a:srgbClr val="FFFF00"/>
                </a:solidFill>
              </a:rPr>
              <a:t>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46628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There is an increased chance for above-average rainfall over parts of Guinea and Sierra Leone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convergence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and upper-level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divergence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is expected to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enhance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 smtClean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over eastern Liberia, Cote d'Ivoire, southern Burkina Faso, Ghana, Togo, Benin, and western Nigeria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region.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southern Cameroon, Equatorial Guinea, Gabon, and western Congo: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onshore flow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increased chance for above-average rainfall over northeastern DRC, Uganda, Rwanda, Burundi, northern Tanzania and southwestern Kenya: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increased chance for below-average rainfall across southeastern Ethiopia, southern Somalia and eastern Kenya: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The projected phase of the MJO combined with an area of lower-level offshore flow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26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31 </a:t>
            </a:r>
            <a:r>
              <a:rPr lang="en-US" altLang="en-US" b="1" dirty="0" smtClean="0">
                <a:solidFill>
                  <a:srgbClr val="FFFF00"/>
                </a:solidFill>
              </a:rPr>
              <a:t>May, </a:t>
            </a:r>
            <a:r>
              <a:rPr lang="en-US" altLang="en-US" b="1" dirty="0" smtClean="0">
                <a:solidFill>
                  <a:srgbClr val="FFFF00"/>
                </a:solidFill>
              </a:rPr>
              <a:t>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81400" y="1906756"/>
            <a:ext cx="5349875" cy="21236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Cameroon, Equatorial Guinea, and much of Gabon: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northern Congo, southern CAR, central and northern DRC, South Sudan, southwestern Ethiopia, Uganda, western Kenya and Rwanda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divergence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and upper-level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convergence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is expected to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suppress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6019800"/>
          </a:xfrm>
        </p:spPr>
        <p:txBody>
          <a:bodyPr/>
          <a:lstStyle/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days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East Africa, above-average rainfall was observed over much of Ethiopia, parts of southern eastern Sudan, much of South Sudan, and parts of Uganda and western Kenya. Rainfall was below-average over eastern Kenya and  parts of southern South Sudan, and southern Somalia. In Central Africa, rainfall was below-average over much of Gabon  central Congo, and northeastern DRC. Rainfall was above-average over much of CAR, southern and northern Congo, and central and southern DRC. In West Africa, rainfall was above-average over portions of the Gulf of Guinea countries. Below-average rainfall was observed over parts of Cote d’Ivoire, southern Ghana, and central and northern Nigeria. </a:t>
            </a:r>
          </a:p>
          <a:p>
            <a:pPr algn="just"/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western Ethiopia, parts of South Sudan, western Kenya, and northern Tanzania. In Central Africa, rainfall was above-average over pockets of Congo, CAR. In West Africa, below-average rainfall was observed along the Gulf of Guinea coast. Above-average rainfall was observed over much of Sierra Leone and Guinea.</a:t>
            </a:r>
          </a:p>
          <a:p>
            <a:pPr algn="just"/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outlooks call for an increased chance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below-average rainfall over much of the Gulf of Guinea region, and equatorial East Africa. There is an increased chance for above average rainfall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Guinea, Sierra Leone, southern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Cameroon, Equatorial Guinea, Gabon,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Congo, and the Lake Victoria region. Week-2 outlooks call for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increased chance for above-average rainfall across southern Cameroon, Equatorial Guinea, and much of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Gabon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There is an increased chance for below-average rainfall across northern Congo, southern CAR, central and northern DRC, South Sudan, southwestern Ethiopia, Uganda, western Kenya and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Rwanda.</a:t>
            </a: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During the past 7 days, in East Africa, rainfall was above-average over western Ethiopia, parts of South Sudan, western Kenya, and northern Tanzania. In Central Africa, rainfall was above-average over pockets of Congo, CAR. In West Africa, below-average rainfall was observed along the Gulf of Guinea coast. Above-average rainfall was observed over much of Sierra Leone and Guinea.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 smtClean="0">
                <a:solidFill>
                  <a:schemeClr val="bg1"/>
                </a:solidFill>
              </a:rPr>
              <a:t>Week-1 </a:t>
            </a:r>
            <a:r>
              <a:rPr lang="en-US" altLang="en-US" sz="1500" b="1" dirty="0">
                <a:solidFill>
                  <a:schemeClr val="bg1"/>
                </a:solidFill>
              </a:rPr>
              <a:t>outlooks call for an increased chance for below-average rainfall over much of the Gulf of Guinea region, and equatorial East Africa.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In contrast, there </a:t>
            </a:r>
            <a:r>
              <a:rPr lang="en-US" altLang="en-US" sz="1500" b="1" dirty="0">
                <a:solidFill>
                  <a:schemeClr val="bg1"/>
                </a:solidFill>
              </a:rPr>
              <a:t>is an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increased </a:t>
            </a:r>
            <a:r>
              <a:rPr lang="en-US" altLang="en-US" sz="1500" b="1" dirty="0">
                <a:solidFill>
                  <a:schemeClr val="bg1"/>
                </a:solidFill>
              </a:rPr>
              <a:t>chance for above average rainfall over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parts of Guinea, Sierra Leone, southern </a:t>
            </a:r>
            <a:r>
              <a:rPr lang="en-US" altLang="en-US" sz="1500" b="1" dirty="0">
                <a:solidFill>
                  <a:schemeClr val="bg1"/>
                </a:solidFill>
              </a:rPr>
              <a:t>Cameroon, Equatorial Guinea, Gabon, western Congo, and the Lake Victoria region. </a:t>
            </a:r>
            <a:endParaRPr lang="en-US" altLang="en-US" sz="1500" b="1" dirty="0" smtClean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 smtClean="0">
                <a:solidFill>
                  <a:schemeClr val="bg1"/>
                </a:solidFill>
              </a:rPr>
              <a:t>Week-2 </a:t>
            </a:r>
            <a:r>
              <a:rPr lang="en-US" altLang="en-US" sz="1500" b="1" dirty="0">
                <a:solidFill>
                  <a:schemeClr val="bg1"/>
                </a:solidFill>
              </a:rPr>
              <a:t>outlooks call for an increased chance for above-average rainfall across southern Cameroon, Equatorial Guinea, and much of Gabon. There is an increased chance for below-average rainfall across northern Congo, southern CAR, central and northern DRC, South Sudan, southwestern Ethiopia, Uganda, western Kenya and Rwanda.</a:t>
            </a:r>
            <a:endParaRPr lang="en-US" alt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8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western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southeastern </a:t>
            </a:r>
            <a:r>
              <a:rPr lang="en-US" altLang="en-US" sz="1080" b="1" dirty="0">
                <a:solidFill>
                  <a:schemeClr val="bg1"/>
                </a:solidFill>
              </a:rPr>
              <a:t>Ethiopia, northern South 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Sudan, Eritrea, southern </a:t>
            </a:r>
            <a:r>
              <a:rPr lang="en-US" altLang="en-US" sz="1080" b="1" dirty="0">
                <a:solidFill>
                  <a:schemeClr val="bg1"/>
                </a:solidFill>
              </a:rPr>
              <a:t>Uganda, much of Tanzania, and parts of central Somalia.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southern Ethiopia, southern Somalia, and eastern Kenya.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also below-average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South Sudan and northern Uganda.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western and northern Angola, and pockets of Namibia and Botswana.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also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eastern Zambia, Malawi, northern Mozambique, local areas in South Africa, and western Madagascar. Persistent </a:t>
            </a:r>
            <a:r>
              <a:rPr lang="en-US" altLang="en-US" sz="1080" b="1" dirty="0">
                <a:solidFill>
                  <a:schemeClr val="bg1"/>
                </a:solidFill>
              </a:rPr>
              <a:t>light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rains resulted in moisture deficits over central and southern Angola, and much of Namibia.  Rainfall was also below-average over western Zambia, much of Zimbabwe, eastern Madagascar, and many parts of South Africa. In Central Africa, rainfall was above-average over central and southern DRC, eastern Gabon, Congo, and parts of CAR.  Rainfall was below-average over parts northern DRC, and parts of central CAR.  Below-average rains were also observed over the western areas of Gabon, Equatorial Guinea, the far northern Congo, and western Cameroon. In West Africa, rainfall was above-average over many places in the Gulf of Guinea countries. Below-average rainfall was observed over pockets of Cote d’Ivoire, northern Ghana, parts of Burkina Faso, and central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0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Ethiopia, parts of southern eastern Sudan, much of South Sudan, and parts of Uganda and western Kenya. Rainfall was below-average over eastern Kenya and  parts of southern South Sudan, and southern Somalia.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Gabon  central Congo, and northeastern DRC.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CAR, southern and northern Congo, and central and southern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the Gulf </a:t>
            </a:r>
            <a:r>
              <a:rPr lang="en-US" altLang="en-US" sz="1140" b="1" dirty="0">
                <a:solidFill>
                  <a:schemeClr val="bg1"/>
                </a:solidFill>
              </a:rPr>
              <a:t>of Guinea countries. Below-average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Cote d’Ivoire, southern Ghana, and central and northern Nigeria. 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over western Ethiopia, parts of South Sudan, western Kenya, and northern Tanzania.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over pockets of Congo, CAR. In </a:t>
            </a:r>
            <a:r>
              <a:rPr lang="en-US" altLang="en-US" sz="1100" b="1" dirty="0">
                <a:solidFill>
                  <a:schemeClr val="bg1"/>
                </a:solidFill>
              </a:rPr>
              <a:t>West Africa,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along the Gulf of Guinea coast. Above-average rainfall was observed over much of Sierra Leone and Guinea.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lower-level (left panel), anomalous westerly flow was observed across equatorial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14400" y="2819400"/>
            <a:ext cx="2362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0713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676399"/>
            <a:ext cx="457200" cy="180657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2387" y="1979421"/>
            <a:ext cx="1371600" cy="182879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19291" y="1600200"/>
            <a:ext cx="2271006" cy="17335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Sierra Leone (bottom left). Moderate to locally heavy rainfall also helped to reduce accumulated rainfall deficits over parts of Ethiopia (top right). In contrast, 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easonal total rainfall remained below-average over portions of Kenya 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6146" name="Picture 2" descr="https://www.cpc.ncep.noaa.gov/products/international/africa_rfe/africa_rfe_90day_ptts_Kenema_SierraLeon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2528"/>
            <a:ext cx="3385893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www.cpc.ncep.noaa.gov/products/international/africa_rfe/africa_rfe_90day_ptts_Garissa_Keny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62528"/>
            <a:ext cx="3385893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www.cpc.ncep.noaa.gov/products/international/africa_rfe/africa_rfe_90day_ptts_DebreMarkos_Ethiopi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6928"/>
            <a:ext cx="3385893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045323" y="1524000"/>
            <a:ext cx="3272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25 - 31 May,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Sierra Leone, Liberia, parts of Cameroon, Equatorial Guinea, Gabon, parts of northeastern DRC, Rwanda and southwestern Ethiopia.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012954" y="1524000"/>
            <a:ext cx="3272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18 - 24 May, </a:t>
            </a:r>
            <a:r>
              <a:rPr lang="en-US" altLang="en-US" b="1" dirty="0" smtClean="0">
                <a:solidFill>
                  <a:srgbClr val="FFFF00"/>
                </a:solidFill>
              </a:rPr>
              <a:t>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190318</TotalTime>
  <Words>1548</Words>
  <Application>Microsoft Office PowerPoint</Application>
  <PresentationFormat>On-screen Show (4:3)</PresentationFormat>
  <Paragraphs>63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9591</cp:revision>
  <cp:lastPrinted>2018-07-09T15:13:07Z</cp:lastPrinted>
  <dcterms:created xsi:type="dcterms:W3CDTF">2001-08-31T10:39:36Z</dcterms:created>
  <dcterms:modified xsi:type="dcterms:W3CDTF">2021-05-17T15:52:13Z</dcterms:modified>
</cp:coreProperties>
</file>