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1" r:id="rId1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0813" autoAdjust="0"/>
  </p:normalViewPr>
  <p:slideViewPr>
    <p:cSldViewPr>
      <p:cViewPr varScale="1">
        <p:scale>
          <a:sx n="63" d="100"/>
          <a:sy n="63" d="100"/>
        </p:scale>
        <p:origin x="137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10 May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East Africa, below-average rainfall was observed over much of Ethiopia, parts of southern eastern Sudan, much of South Sudan, and parts of Uganda and western Kenya. Rainfall was below-average over local areas in southern Ethiopia, eastern Kenya, parts of southern South Sudan, and southern Somalia. In Central Africa, rainfall was below-average over much of Gabon  central Congo, northern DRC and portions of eastern CAR. Rainfall was above-average over western CAR, southern and northern Congo, and central and southern DRC. In West Africa, rainfall was above-average over portions of the Gulf of Guinea countries. Below-average rainfall was observed over parts of Cote d’Ivoire, southern Ghana, and central and northern Nigeria. In southern Africa, rainfall was below-average over much of Southern Africa. Below-average rainfall was observed over northern Malawi and northeastern Madagascar.  </a:t>
            </a:r>
          </a:p>
          <a:p>
            <a:pPr algn="just"/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much of Ethiopia, central and southern Somalia, much of South Sudan, western Kenya, and parts of Tanzania. In Central Africa, rainfall was above-average over many parts of DRC, Congo, Cameroon and CAR. In West Africa, below-average rainfall was observed along the Gulf of Guinea coast. Above-average rainfall was observed over parts of northern Ghana, northern Togo and northern Benin.</a:t>
            </a: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week-1 and week-2, there is a moderate to high chance (over 70%) for rainfall to exceed 50 mm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parts of Cameroon, Gabon, northeastern DRC, Rwanda, Burundi, Uganda, western Kenya and western Ethiopia.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b="1" dirty="0">
                <a:solidFill>
                  <a:schemeClr val="bg1"/>
                </a:solidFill>
              </a:rPr>
              <a:t>During the past 7 days, in East Africa, rainfall was above-average over much of Ethiopia, central and southern Somalia, much of South Sudan, western Kenya, and parts of Tanzania. In Central Africa, rainfall was above-average over many parts of DRC, Congo, Cameroon and CAR. In West Africa, below-average rainfall was observed along the Gulf of Guinea coast. Above-average rainfall was observed over parts of northern Ghana, northern Togo and northern Benin.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b="1" dirty="0">
                <a:solidFill>
                  <a:schemeClr val="bg1"/>
                </a:solidFill>
              </a:rPr>
              <a:t>For week-1 and week-2, there is a moderate to high chance (over 70%) for rainfall to exceed 50 mm over parts of Cameroon, Gabon, northeastern DRC, Rwanda, Burundi, Uganda, western Kenya and western Ethiopia.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8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rainfall 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southwestern Ethiopia, southern Somalia, and many parts of 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also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Sudan and northern Uganda.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 Above-average rainfall was observed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and southeastern Ethiopia, northern South Sudan, southern Uganda, much of Tanzania, and parts of central Somalia.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western and eastern Angola, northeastern and eastern Namibia, and western Botswana.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also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eastern Zambia, Malawi, many parts of Mozambique, local areas in South Africa, and much of Madagascar. Persistent </a:t>
            </a:r>
            <a:r>
              <a:rPr lang="en-US" altLang="en-US" sz="1080" b="1" dirty="0">
                <a:solidFill>
                  <a:schemeClr val="bg1"/>
                </a:solidFill>
              </a:rPr>
              <a:t>light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rains resulted in moisture deficits over central and southern Angola, and  western and southern Namibia.  Rainfall was also below-average over western Zambia, much of Zimbabwe, pockets of eastern Madagascar, and many parts of South Africa. In Central Africa, rainfall was above-average over central and southern DRC, eastern Gabon, Congo, and parts of CAR.  Rainfall was below-average over parts northern DRC, and parts of central CAR.  Below-average rains were also observed over the western areas of Gabon, Equatorial Guinea, the far northern Congo, and western Cameroon. In West Africa, rainfall was above-average over many places in the Gulf of Guinea countries. Below-average rainfall was observed over pockets of Cote d’Ivoire, northern Ghana, parts of Burkina Faso,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Ethiopia, parts of southern eastern Sudan, much of South Sudan, and parts of Uganda and western Kenya. Rainfall was below-average over local areas in southern Ethiopia, eastern Kenya, parts of southern South Sudan, and southern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Gabon  central Congo, northern DRC and portions of eastern CAR.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CAR, southern and northern Congo, and central and southern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the Gulf </a:t>
            </a:r>
            <a:r>
              <a:rPr lang="en-US" altLang="en-US" sz="1140" b="1" dirty="0">
                <a:solidFill>
                  <a:schemeClr val="bg1"/>
                </a:solidFill>
              </a:rPr>
              <a:t>of Guinea countries. 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Cote d’Ivoire, southern Ghana, and central and northern Nigeria. In </a:t>
            </a:r>
            <a:r>
              <a:rPr lang="en-US" altLang="en-US" sz="114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much of Southern Africa. Below-average rainfall was observed over northern Malawi and northeastern Madagascar.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much of Ethiopia, central and southern Somalia, much of South Sudan, western Kenya, and parts of Tanzania.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00" b="1" dirty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many parts of DRC, Congo, Cameroon and CAR. 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along the Gulf of Guinea coast. Above-average rainfall was observed over parts of northern Ghana, northern Togo and northern Benin.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lower-level (left panel), anomalous onshore was observed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Gulf of Guinea and 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East 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219200" y="2819400"/>
            <a:ext cx="20574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8502108">
            <a:off x="3458388" y="2915770"/>
            <a:ext cx="931631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713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0780" y="1979421"/>
            <a:ext cx="617219" cy="155454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2387" y="1979421"/>
            <a:ext cx="1371600" cy="182879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9291" y="1600200"/>
            <a:ext cx="2271006" cy="17335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Congo (bottom left). Moderate to locally heavy rainfall also helped to reduce accumulated rainfall deficits over parts of Ethiopia (top right). 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Kenya 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1" cy="26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1" cy="26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566928"/>
            <a:ext cx="3385891" cy="26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045323" y="1524000"/>
            <a:ext cx="3272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18 - 24 May,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parts of Cameroon, Gabon, northeastern DRC, Rwanda, Burundi, Uganda, western Kenya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012954" y="1524000"/>
            <a:ext cx="327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11 - 17 May,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190151</TotalTime>
  <Words>1186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9574</cp:revision>
  <cp:lastPrinted>2018-07-09T15:13:07Z</cp:lastPrinted>
  <dcterms:created xsi:type="dcterms:W3CDTF">2001-08-31T10:39:36Z</dcterms:created>
  <dcterms:modified xsi:type="dcterms:W3CDTF">2021-05-10T15:36:26Z</dcterms:modified>
</cp:coreProperties>
</file>