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drs/shapexml.xml" ContentType="application/vnd.ms-office.DrsShape+xml"/>
  <Override PartName="/drs/downrev.xml" ContentType="application/vnd.ms-office.DrsDownRev+xml"/>
</Types>
</file>

<file path=_rels/.rels><?xml version="1.0" encoding="UTF-8" standalone="yes"?>
<Relationships xmlns="http://schemas.openxmlformats.org/package/2006/relationships"><Relationship Id="rId2" Type="http://schemas.microsoft.com/office/2006/relationships/downRev" Target="drs/downrev.xml"/><Relationship Id="rId1" Type="http://schemas.microsoft.com/office/2006/relationships/shapeXml" Target="drs/shapexml.xml"/></Relationships>
</file>

<file path=drs/downrev.xml><?xml version="1.0" encoding="utf-8"?>
<a:downRevStg xmlns:a="http://schemas.openxmlformats.org/drawingml/2006/main" shapeCheckSum="+UHTu7kQHNrq3VKPpw5v+Q==&#10;" textCheckSum="qwTsZQ==&#10;" shapeId="5" fHybridRaster="0" ver="1"/>
</file>

<file path=drs/shapexml.xml><?xml version="1.0" encoding="utf-8"?>
<p:sp xmlns:p="http://schemas.openxmlformats.org/presentationml/2006/main">
  <p:nvSpPr>
    <p:cNvPr id="5" name="Content Placeholder 2"/>
    <p:cNvSpPr>
      <a:spLocks xmlns:a="http://schemas.openxmlformats.org/drawingml/2006/main" noGrp="1"/>
    </p:cNvSpPr>
    <p:nvPr>
      <p:ph idx="4294967295"/>
    </p:nvPr>
  </p:nvSpPr>
  <p:spPr>
    <a:xfrm xmlns:a="http://schemas.openxmlformats.org/drawingml/2006/main">
      <a:off x="304800" y="1371600"/>
      <a:ext cx="8610600" cy="5105400"/>
    </a:xfrm>
  </p:spPr>
  <p:txBody>
    <a:bodyPr xmlns:a="http://schemas.openxmlformats.org/drawingml/2006/main" vert="horz" wrap="square" lIns="91440" tIns="45720" rIns="91440" bIns="45720" numCol="1" anchor="t" anchorCtr="0" compatLnSpc="1">
      <a:prstTxWarp prst="textNoShape">
        <a:avLst/>
      </a:prstTxWarp>
    </a:bodyPr>
    <a:lstStyle xmlns:a="http://schemas.openxmlformats.org/drawingml/2006/main"/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/>
      </a:pP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 ___ ___ ____    __    ____  _____ _______ ________ ___ ________ ____ ____ __ ___ ________ _____ __  ___  _____ _________ ___  ____  ___  ______   _____  ____ ___  ______    _ ________  ________ ___ _____ _______ __ ___ ________ _____ __ ___  ___ __  _____ ______    ______  ______ _____ ____ ___ ____ _______ _____ __ ____ ______ ______ _______ ________ ________ __ ____ ____   _  ______  _____  ________ ___ ____ _____ _______ __ ____ _____  ______ ___ ________ __  _______ ___  ____    _ </a:t>
      </a:r>
      <a:r>
        <a:rPr kumimoji="0" lang="en-US" altLang="en-US" sz="1600" b="1" i="0" u="none" strike="noStrike" kern="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 ___  _____  </a:t>
      </a: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________ ___ ____ _____ _______ ____ ___  ________  ________   ____  ___  ____  ____  ___  _____</a:t>
      </a:r>
      <a:endParaRPr kumimoji="0" lang="en-US" altLang="en-US" sz="1600" b="1" i="0" u="none" strike="noStrike" kern="0" cap="none" spc="0" normalizeH="0" baseline="0" noProof="0" dirty="0">
        <a:ln>
          <a:noFill/>
        </a:ln>
        <a:solidFill>
          <a:schemeClr val="bg1"/>
        </a:solidFill>
        <a:effectLst/>
        <a:uLnTx/>
        <a:uFillTx/>
        <a:latin typeface="Arial" panose="020B0604020202020204" pitchFamily="34" charset="0"/>
        <a:ea typeface="+mn-ea"/>
        <a:cs typeface="+mn-cs"/>
      </a:endParaRP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/>
      </a:pPr>
      <a:endParaRPr kumimoji="0" lang="en-US" altLang="en-US" sz="1600" b="1" i="0" u="none" strike="noStrike" kern="1200" cap="none" spc="0" normalizeH="0" baseline="0" noProof="0" dirty="0" smtClean="0">
        <a:ln>
          <a:noFill/>
        </a:ln>
        <a:solidFill>
          <a:srgbClr val="FFFFFF"/>
        </a:solidFill>
        <a:effectLst/>
        <a:uLnTx/>
        <a:uFillTx/>
        <a:latin typeface="Arial" panose="020B0604020202020204" pitchFamily="34" charset="0"/>
        <a:ea typeface="+mn-ea"/>
        <a:cs typeface="Arial" panose="020B0604020202020204" pitchFamily="34" charset="0"/>
      </a:endParaRP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/>
      </a:pPr>
      <a:r>
        <a:rPr kumimoji="0" lang="en-US" altLang="en-US" sz="1600" b="1" i="0" u="none" strike="noStrike" kern="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 _____ ___ ____   ____  __ ___  ____  _____ </a:t>
      </a: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_____ _______ ___ _______ _____ __  ___ ___  ______  ___   </a:t>
      </a:r>
      <a:r>
        <a:rPr kumimoji="0" lang="en-US" altLang="en-US" sz="1600" b="1" i="0" u="none" strike="noStrike" kern="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 _______ ___ _______ </a:t>
      </a: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_________ ____ _______ ______ ___  ____    _______ ___ ____ _____ _______ ____ ____ __ ___  ___ </a:t>
      </a:r>
      <a:r>
        <a:rPr kumimoji="0" lang="en-US" altLang="en-US" sz="1600" b="1" i="0" u="none" strike="noStrike" kern="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  _____ </a:t>
      </a: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______   _ </a:t>
      </a:r>
      <a:r>
        <a:rPr kumimoji="0" lang="en-US" altLang="en-US" sz="1600" b="1" i="0" u="none" strike="noStrike" kern="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 ______  _____ _____ _____ _________ ________ _________ __ ____ __ ____ ______ ______ ___ ____________  _______    _________ _____ </a:t>
      </a: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________ ______ __ _______  _______  _____ ________ </a:t>
      </a:r>
      <a:r>
        <a:rPr kumimoji="0" lang="en-US" altLang="en-US" sz="1600" b="1" i="0" u="none" strike="noStrike" kern="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_____ </a:t>
      </a: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_________ ________ _________ __  ____</a:t>
      </a:r>
      <a:r>
        <a:rPr kumimoji="0" lang="en-US" altLang="en-US" sz="1600" b="1" i="0" u="none" strike="noStrike" kern="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   ____  ____  ___  _____ </a:t>
      </a: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/>
      </a:pPr>
      <a:endParaRPr kumimoji="0" lang="en-US" altLang="en-US" sz="1600" b="1" i="0" u="none" strike="noStrike" kern="1200" cap="none" spc="0" normalizeH="0" baseline="0" noProof="0" dirty="0">
        <a:ln>
          <a:noFill/>
        </a:ln>
        <a:solidFill>
          <a:srgbClr val="FFFFFF"/>
        </a:solidFill>
        <a:effectLst/>
        <a:uLnTx/>
        <a:uFillTx/>
        <a:latin typeface="Arial" panose="020B0604020202020204" pitchFamily="34" charset="0"/>
        <a:ea typeface="+mn-ea"/>
        <a:cs typeface="Arial" panose="020B0604020202020204" pitchFamily="34" charset="0"/>
      </a:endParaRPr>
    </a:p>
    <a:p xmlns:a="http://schemas.openxmlformats.org/drawingml/2006/main">
      <a:pPr marL="342900" marR="0" lvl="0" indent="-342900" algn="just" defTabSz="914400" rtl="0" eaLnBrk="0" fontAlgn="base" latinLnBrk="0" hangingPunct="0">
        <a:lnSpc>
          <a:spcPct val="100000"/>
        </a:lnSpc>
        <a:spcBef>
          <a:spcPct val="20000"/>
        </a:spcBef>
        <a:spcAft>
          <a:spcPct val="0"/>
        </a:spcAft>
        <a:buClrTx/>
        <a:buSzTx/>
        <a:buFontTx/>
        <a:buChar char="•"/>
        <a:tabLst/>
        <a:defRPr/>
      </a:pP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 __ </a:t>
      </a:r>
      <a:r>
        <a:rPr kumimoji="0" lang="en-US" altLang="en-US" sz="1600" b="1" i="0" u="none" strike="noStrike" kern="0" cap="none" spc="0" normalizeH="0" baseline="0" noProof="0" dirty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          ____ ___ __ _________ ______ ___ ________ __ ______    __ ____ </a:t>
      </a:r>
      <a:r>
        <a:rPr kumimoji="0" lang="en-US" altLang="en-US" sz="1600" b="1" i="0" u="none" strike="noStrike" kern="0" cap="none" spc="0" normalizeH="0" baseline="0" noProof="0" dirty="0" smtClean="0">
          <a:ln>
            <a:noFill/>
          </a:ln>
          <a:solidFill>
            <a:schemeClr val="bg1"/>
          </a:solidFill>
          <a:effectLst/>
          <a:uLnTx/>
          <a:uFillTx/>
          <a:latin typeface="Arial" panose="020B0604020202020204" pitchFamily="34" charset="0"/>
          <a:ea typeface="+mn-ea"/>
          <a:cs typeface="+mn-cs"/>
        </a:rPr>
        <a:t>___  ___ __  _____ ______ ____ __ ____   ___ ____     </a:t>
      </a:r>
      <a:endParaRPr kumimoji="0" lang="en-US" altLang="en-US" sz="1800" b="1" i="0" u="none" strike="noStrike" kern="1200" cap="none" spc="0" normalizeH="0" baseline="0" noProof="0" dirty="0">
        <a:ln>
          <a:noFill/>
        </a:ln>
        <a:solidFill>
          <a:srgbClr val="FFFFFF"/>
        </a:solidFill>
        <a:effectLst/>
        <a:uLnTx/>
        <a:uFillTx/>
        <a:latin typeface="Arial" panose="020B0604020202020204" pitchFamily="34" charset="0"/>
        <a:ea typeface="+mn-ea"/>
        <a:cs typeface="Arial" panose="020B0604020202020204" pitchFamily="34" charset="0"/>
      </a:endParaRPr>
    </a:p>
  </p:txBody>
</p:sp>
</file>