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UiJbI7WxrA/7DTGIHWOw7G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/>
      <a:ext uri="{91240B29-F687-4F45-9708-019B960494DF}"/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6D07DC36-6DA9-4135-AE71-526E50EFEA20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