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FBF28A02-CE07-4F40-AEF4-33A6891678E5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