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A2C05840-A383-474A-B660-9816A68085E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