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3BDB284F-A51F-40CB-BC6A-E98D3C6136CE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