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971875A-DCDA-48D6-9B58-A91D68AFE5A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