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E5CBE2B1-AE06-4CAB-B486-5B2BC9267D87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