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21F727EF-35F3-41F4-93FE-10F492F133EA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