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F210842A-D16A-479A-B585-7837551B98A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