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ECB77CE4-0C4B-491F-A0A4-9A7C3188FA94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