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65E598A7-A35E-4EE5-8001-F73BF2525E7A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