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33BC9F99-C0A0-48D6-B24A-B9966A21D221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