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E2B7335-629D-4A4F-9D2F-510F9FEB003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