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D56412ED-6A88-46C0-BB30-B0731A2D4E7A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