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5323A049-44D0-4649-AEF9-6BCA86C50ADA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