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123F3CE-D0A9-4EC6-8925-9E3F3B85519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