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944D6E08-C18B-4364-B2EC-0C99C83C1626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