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E8848393-91B4-48D4-AB80-724ABA016136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