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48B1E3F1-AED4-4C5E-8E36-FDEBDD04F171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