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82900F7-7335-4AAB-A816-DF478188A76C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