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2B61DFD4-604F-4300-AE82-21029CAB875E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dirty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