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6A7E324-FA44-4B4A-8DA7-E6E6370EF04F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