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1179B86-498E-43CA-A069-2C365480A70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