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FC54909A-C6CF-41F2-B1F0-21C39FD0C29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