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35AE5C6B-DA16-4594-8B41-1A75AA36E97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