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D87DCE4E-DA3B-4573-9974-3320C5753275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