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C5518F56-3974-4F33-8DD2-AACC47B4AD2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