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185D2E6E-B5B3-4F18-8386-562C2788732B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