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6A58560-8F30-41C3-BE0B-86459F5B1D0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