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2D74DCE-C8EC-4FBD-BFF6-6BE62E0F4A3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