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87B487DC-3CEE-45D4-936B-CE341D602F3C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