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90756427-4497-4586-821F-0DA32B9003AB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