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199E002-76BB-481C-807F-CFC1498D442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