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F4D6D7BC-6818-4FC4-87F0-C2EA3D1FD621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