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311951A2-26DF-406D-B3FA-805FCB8FF78A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