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C4E5A7B-5642-49FB-9469-074983E313B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