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47007E1E-850D-4870-A9C7-2A1C6F9BADD0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