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2F152D3D-C4CE-45C3-846C-85F6580B88AD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