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66A7CA05-09F4-401B-A5C1-FCC724700B09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