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0FC00DB7-C0A3-4A2B-AD64-32655F47D78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