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991711A2-7204-4FBC-A60A-5EEC00725257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