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8FD1188B-5A2B-4875-80F8-B492E26E27B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